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57" r:id="rId2"/>
    <p:sldId id="260" r:id="rId3"/>
    <p:sldId id="273" r:id="rId4"/>
    <p:sldId id="272" r:id="rId5"/>
    <p:sldId id="268" r:id="rId6"/>
    <p:sldId id="266" r:id="rId7"/>
    <p:sldId id="267" r:id="rId8"/>
    <p:sldId id="265" r:id="rId9"/>
    <p:sldId id="269" r:id="rId10"/>
    <p:sldId id="263" r:id="rId11"/>
    <p:sldId id="264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88989" autoAdjust="0"/>
  </p:normalViewPr>
  <p:slideViewPr>
    <p:cSldViewPr snapToGrid="0">
      <p:cViewPr varScale="1">
        <p:scale>
          <a:sx n="78" d="100"/>
          <a:sy n="78" d="100"/>
        </p:scale>
        <p:origin x="13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gnyteDrive\SSO%20-%20nmma.egnyte.com\Private\vyu\Vicky's%20C%20Drive%20031309\My%20Documents\GR\Policy%20Survey%20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1'!$B$3</c:f>
              <c:strCache>
                <c:ptCount val="1"/>
                <c:pt idx="0">
                  <c:v>Responses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'Question 1'!$A$4:$A$13</c:f>
              <c:strCache>
                <c:ptCount val="10"/>
                <c:pt idx="0">
                  <c:v>I attended the American Boating Congress.</c:v>
                </c:pt>
                <c:pt idx="1">
                  <c:v>I donated to BoatPAC.</c:v>
                </c:pt>
                <c:pt idx="2">
                  <c:v>I testified before Congress or a government agency.</c:v>
                </c:pt>
                <c:pt idx="3">
                  <c:v>I attended an NMMA meeting with elected officials.</c:v>
                </c:pt>
                <c:pt idx="4">
                  <c:v>I hosted an elected official for a plant tour.</c:v>
                </c:pt>
                <c:pt idx="5">
                  <c:v>I attended an advocacy webinar.</c:v>
                </c:pt>
                <c:pt idx="6">
                  <c:v>I was interviewed by the media on policy issues impacting my business.</c:v>
                </c:pt>
                <c:pt idx="7">
                  <c:v>I sent a letter to my elected official through NMMA/Boating United.</c:v>
                </c:pt>
                <c:pt idx="8">
                  <c:v>I shared an advocacy social media post from NMMA.</c:v>
                </c:pt>
                <c:pt idx="9">
                  <c:v>None of the above.</c:v>
                </c:pt>
              </c:strCache>
            </c:strRef>
          </c:cat>
          <c:val>
            <c:numRef>
              <c:f>'Question 1'!$B$4:$B$13</c:f>
              <c:numCache>
                <c:formatCode>0.00%</c:formatCode>
                <c:ptCount val="10"/>
                <c:pt idx="0">
                  <c:v>5.1299999999999998E-2</c:v>
                </c:pt>
                <c:pt idx="1">
                  <c:v>7.5300000000000006E-2</c:v>
                </c:pt>
                <c:pt idx="2">
                  <c:v>1.95E-2</c:v>
                </c:pt>
                <c:pt idx="3">
                  <c:v>4.8000000000000001E-2</c:v>
                </c:pt>
                <c:pt idx="4">
                  <c:v>3.3700000000000001E-2</c:v>
                </c:pt>
                <c:pt idx="5">
                  <c:v>5.8400000000000001E-2</c:v>
                </c:pt>
                <c:pt idx="6">
                  <c:v>7.1399999999999991E-2</c:v>
                </c:pt>
                <c:pt idx="7">
                  <c:v>0.4108</c:v>
                </c:pt>
                <c:pt idx="8">
                  <c:v>0.19209999999999999</c:v>
                </c:pt>
                <c:pt idx="9">
                  <c:v>0.43930000000000002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B-4251-91C5-499D057ADE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10"/>
        <c:axId val="100"/>
      </c:barChart>
      <c:valAx>
        <c:axId val="100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'Question 2'!$A$4:$A$12</c:f>
              <c:strCache>
                <c:ptCount val="9"/>
                <c:pt idx="0">
                  <c:v>Attend the American Boating Congress.</c:v>
                </c:pt>
                <c:pt idx="1">
                  <c:v>Donate to BoatPAC.</c:v>
                </c:pt>
                <c:pt idx="2">
                  <c:v>Testify Before Congress or a Government Agency.</c:v>
                </c:pt>
                <c:pt idx="3">
                  <c:v>Attend an NMMA Meeting with Elected Officials.</c:v>
                </c:pt>
                <c:pt idx="4">
                  <c:v>Host an Elected Official for a Plant Tour.</c:v>
                </c:pt>
                <c:pt idx="5">
                  <c:v>Attend an Advocacy Webinar.</c:v>
                </c:pt>
                <c:pt idx="6">
                  <c:v>Participate in Media Interviews on Government Issues Impacting My Business.</c:v>
                </c:pt>
                <c:pt idx="7">
                  <c:v>Send a Letter to My Elected Official Through NMMA/Boating United.</c:v>
                </c:pt>
                <c:pt idx="8">
                  <c:v>Share an Advocacy Social Media Post from NMMA.</c:v>
                </c:pt>
              </c:strCache>
            </c:strRef>
          </c:cat>
          <c:val>
            <c:numRef>
              <c:f>'Question 2'!$K$4:$K$12</c:f>
              <c:numCache>
                <c:formatCode>General</c:formatCode>
                <c:ptCount val="9"/>
                <c:pt idx="0">
                  <c:v>-0.44</c:v>
                </c:pt>
                <c:pt idx="1">
                  <c:v>-0.28000000000000003</c:v>
                </c:pt>
                <c:pt idx="2">
                  <c:v>-0.49</c:v>
                </c:pt>
                <c:pt idx="3">
                  <c:v>-0.19</c:v>
                </c:pt>
                <c:pt idx="4">
                  <c:v>-0.42</c:v>
                </c:pt>
                <c:pt idx="5">
                  <c:v>-0.08</c:v>
                </c:pt>
                <c:pt idx="6">
                  <c:v>-0.21</c:v>
                </c:pt>
                <c:pt idx="7">
                  <c:v>0.56999999999999995</c:v>
                </c:pt>
                <c:pt idx="8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B-40E0-8FD7-38812D2783D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axId val="668311680"/>
        <c:axId val="1148462400"/>
      </c:barChart>
      <c:catAx>
        <c:axId val="66831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462400"/>
        <c:crosses val="autoZero"/>
        <c:auto val="1"/>
        <c:lblAlgn val="ctr"/>
        <c:lblOffset val="100"/>
        <c:noMultiLvlLbl val="0"/>
      </c:catAx>
      <c:valAx>
        <c:axId val="1148462400"/>
        <c:scaling>
          <c:orientation val="minMax"/>
          <c:max val="1"/>
          <c:min val="-1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/>
                  <a:t>Unlikely</a:t>
                </a:r>
                <a:r>
                  <a:rPr lang="en-US" b="0" baseline="0" dirty="0"/>
                  <a:t>           </a:t>
                </a:r>
                <a:r>
                  <a:rPr lang="en-US" b="0" dirty="0"/>
                  <a:t>Likely</a:t>
                </a:r>
              </a:p>
            </c:rich>
          </c:tx>
          <c:layout>
            <c:manualLayout>
              <c:xMode val="edge"/>
              <c:yMode val="edge"/>
              <c:x val="0.21783615398191097"/>
              <c:y val="0.11687605349016213"/>
            </c:manualLayout>
          </c:layout>
          <c:overlay val="0"/>
          <c:spPr>
            <a:noFill/>
            <a:ln>
              <a:solidFill>
                <a:schemeClr val="bg1"/>
              </a:solidFill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3116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spPr>
            <a:pattFill prst="narVert">
              <a:fgClr>
                <a:schemeClr val="accent1">
                  <a:tint val="77000"/>
                </a:schemeClr>
              </a:fgClr>
              <a:bgClr>
                <a:schemeClr val="accent1">
                  <a:tint val="77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tint val="77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Sheet3!$B$46:$B$53</c:f>
              <c:strCache>
                <c:ptCount val="8"/>
                <c:pt idx="0">
                  <c:v>Direct Email</c:v>
                </c:pt>
                <c:pt idx="1">
                  <c:v>Currents Daily E-newsletter</c:v>
                </c:pt>
                <c:pt idx="2">
                  <c:v>Boating Trade Media Articles</c:v>
                </c:pt>
                <c:pt idx="3">
                  <c:v>Updates at Boat Shows and Trade Shows</c:v>
                </c:pt>
                <c:pt idx="4">
                  <c:v>Facebook</c:v>
                </c:pt>
                <c:pt idx="5">
                  <c:v>LinkedIn</c:v>
                </c:pt>
                <c:pt idx="6">
                  <c:v>Person-to-Person</c:v>
                </c:pt>
                <c:pt idx="7">
                  <c:v>Twitter</c:v>
                </c:pt>
              </c:strCache>
            </c:strRef>
          </c:cat>
          <c:val>
            <c:numRef>
              <c:f>Sheet3!$D$46:$D$53</c:f>
              <c:numCache>
                <c:formatCode>_(* #,##0_);_(* \(#,##0\);_(* "-"??_);_(@_)</c:formatCode>
                <c:ptCount val="8"/>
                <c:pt idx="0">
                  <c:v>100</c:v>
                </c:pt>
                <c:pt idx="1">
                  <c:v>53.378085751407532</c:v>
                </c:pt>
                <c:pt idx="2">
                  <c:v>52.230402771762662</c:v>
                </c:pt>
                <c:pt idx="3">
                  <c:v>44.781290601992204</c:v>
                </c:pt>
                <c:pt idx="4">
                  <c:v>30.814205283672585</c:v>
                </c:pt>
                <c:pt idx="5">
                  <c:v>14.075357297531399</c:v>
                </c:pt>
                <c:pt idx="6">
                  <c:v>11.520138588133392</c:v>
                </c:pt>
                <c:pt idx="7">
                  <c:v>8.4019055868341272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6-4198-B8B0-2BFD52560E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757995144"/>
        <c:axId val="757995472"/>
      </c:barChart>
      <c:catAx>
        <c:axId val="757995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995472"/>
        <c:crosses val="autoZero"/>
        <c:auto val="1"/>
        <c:lblAlgn val="ctr"/>
        <c:lblOffset val="100"/>
        <c:noMultiLvlLbl val="0"/>
      </c:catAx>
      <c:valAx>
        <c:axId val="757995472"/>
        <c:scaling>
          <c:orientation val="minMax"/>
        </c:scaling>
        <c:delete val="1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Indexed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crossAx val="757995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9.sv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21.svg"/><Relationship Id="rId4" Type="http://schemas.openxmlformats.org/officeDocument/2006/relationships/image" Target="../media/image17.svg"/><Relationship Id="rId9" Type="http://schemas.openxmlformats.org/officeDocument/2006/relationships/image" Target="../media/image20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1.svg"/><Relationship Id="rId4" Type="http://schemas.openxmlformats.org/officeDocument/2006/relationships/image" Target="../media/image27.svg"/><Relationship Id="rId9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8.svg"/><Relationship Id="rId4" Type="http://schemas.openxmlformats.org/officeDocument/2006/relationships/image" Target="../media/image43.svg"/><Relationship Id="rId9" Type="http://schemas.openxmlformats.org/officeDocument/2006/relationships/image" Target="../media/image3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9.sv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21.svg"/><Relationship Id="rId4" Type="http://schemas.openxmlformats.org/officeDocument/2006/relationships/image" Target="../media/image17.svg"/><Relationship Id="rId9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1.svg"/><Relationship Id="rId4" Type="http://schemas.openxmlformats.org/officeDocument/2006/relationships/image" Target="../media/image27.svg"/><Relationship Id="rId9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8.svg"/><Relationship Id="rId4" Type="http://schemas.openxmlformats.org/officeDocument/2006/relationships/image" Target="../media/image43.svg"/><Relationship Id="rId9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2E345-D4E8-40B6-9E9B-B534F218988B}" type="doc">
      <dgm:prSet loTypeId="urn:microsoft.com/office/officeart/2005/8/layout/venn3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D84180-1AB9-4126-B012-4048F2908D41}">
      <dgm:prSet custT="1"/>
      <dgm:spPr/>
      <dgm:t>
        <a:bodyPr/>
        <a:lstStyle/>
        <a:p>
          <a:r>
            <a:rPr lang="en-US" sz="1600" b="0" i="0" u="none" dirty="0"/>
            <a:t>Workforce</a:t>
          </a:r>
          <a:endParaRPr lang="en-US" sz="1600" dirty="0"/>
        </a:p>
      </dgm:t>
    </dgm:pt>
    <dgm:pt modelId="{874572B2-DCA8-4B3E-90E5-834D41075A2F}" type="parTrans" cxnId="{04A87820-2849-48C0-82CB-E4A3A28D5039}">
      <dgm:prSet/>
      <dgm:spPr/>
      <dgm:t>
        <a:bodyPr/>
        <a:lstStyle/>
        <a:p>
          <a:endParaRPr lang="en-US" sz="1600"/>
        </a:p>
      </dgm:t>
    </dgm:pt>
    <dgm:pt modelId="{6778958D-11E7-42C2-A149-0D2AFF14EFF9}" type="sibTrans" cxnId="{04A87820-2849-48C0-82CB-E4A3A28D5039}">
      <dgm:prSet phldrT="6"/>
      <dgm:spPr/>
    </dgm:pt>
    <dgm:pt modelId="{4AE87BDC-5999-4136-B77E-C26A2461BFC9}">
      <dgm:prSet custT="1"/>
      <dgm:spPr/>
      <dgm:t>
        <a:bodyPr/>
        <a:lstStyle/>
        <a:p>
          <a:r>
            <a:rPr lang="en-US" sz="1600" b="0" i="0" u="none" dirty="0"/>
            <a:t>Conservation</a:t>
          </a:r>
          <a:endParaRPr lang="en-US" sz="1600" dirty="0"/>
        </a:p>
      </dgm:t>
    </dgm:pt>
    <dgm:pt modelId="{A863D9A0-ED77-49B0-9987-145C24F7EC79}" type="parTrans" cxnId="{DF825000-11B1-439B-91F7-A14336DCAF4B}">
      <dgm:prSet/>
      <dgm:spPr/>
      <dgm:t>
        <a:bodyPr/>
        <a:lstStyle/>
        <a:p>
          <a:endParaRPr lang="en-US" sz="1600"/>
        </a:p>
      </dgm:t>
    </dgm:pt>
    <dgm:pt modelId="{18F39FE0-BFA8-45C8-85F4-D50628C5CD91}" type="sibTrans" cxnId="{DF825000-11B1-439B-91F7-A14336DCAF4B}">
      <dgm:prSet phldrT="7"/>
      <dgm:spPr/>
    </dgm:pt>
    <dgm:pt modelId="{A83A868B-2B0A-4884-BC4F-07DB63ED87A2}">
      <dgm:prSet custT="1"/>
      <dgm:spPr/>
      <dgm:t>
        <a:bodyPr/>
        <a:lstStyle/>
        <a:p>
          <a:r>
            <a:rPr lang="en-US" sz="1600" b="0" i="0" u="none" dirty="0"/>
            <a:t>Infrastructure</a:t>
          </a:r>
          <a:endParaRPr lang="en-US" sz="1600" dirty="0"/>
        </a:p>
      </dgm:t>
    </dgm:pt>
    <dgm:pt modelId="{5BEF0878-6100-4CD3-B35C-BF436739BC47}" type="parTrans" cxnId="{D746F033-7650-4223-9833-2F60592EF897}">
      <dgm:prSet/>
      <dgm:spPr/>
      <dgm:t>
        <a:bodyPr/>
        <a:lstStyle/>
        <a:p>
          <a:endParaRPr lang="en-US" sz="1600"/>
        </a:p>
      </dgm:t>
    </dgm:pt>
    <dgm:pt modelId="{FDE6A4D5-A28F-49EB-BF66-247D4065CC99}" type="sibTrans" cxnId="{D746F033-7650-4223-9833-2F60592EF897}">
      <dgm:prSet phldrT="10"/>
      <dgm:spPr/>
    </dgm:pt>
    <dgm:pt modelId="{73DF019C-FCA1-445C-A01F-CFBCD049E924}">
      <dgm:prSet custT="1"/>
      <dgm:spPr/>
      <dgm:t>
        <a:bodyPr/>
        <a:lstStyle/>
        <a:p>
          <a:r>
            <a:rPr lang="en-US" sz="1600" b="0" i="0" u="none" dirty="0"/>
            <a:t>Trade</a:t>
          </a:r>
          <a:endParaRPr lang="en-US" sz="1600" dirty="0"/>
        </a:p>
      </dgm:t>
    </dgm:pt>
    <dgm:pt modelId="{4043E088-8CB7-4B97-92C5-91AF960295B9}" type="parTrans" cxnId="{1E43377D-A7B5-4F49-AC1C-333E2F8432DC}">
      <dgm:prSet/>
      <dgm:spPr/>
      <dgm:t>
        <a:bodyPr/>
        <a:lstStyle/>
        <a:p>
          <a:endParaRPr lang="en-US" sz="1600"/>
        </a:p>
      </dgm:t>
    </dgm:pt>
    <dgm:pt modelId="{3A3B80CA-A721-49A0-BB3A-1FACF7D0D9A1}" type="sibTrans" cxnId="{1E43377D-A7B5-4F49-AC1C-333E2F8432DC}">
      <dgm:prSet/>
      <dgm:spPr/>
      <dgm:t>
        <a:bodyPr/>
        <a:lstStyle/>
        <a:p>
          <a:endParaRPr lang="en-US" sz="1600"/>
        </a:p>
      </dgm:t>
    </dgm:pt>
    <dgm:pt modelId="{9012F609-4BA8-4065-8F5C-C6BA8B2F148E}">
      <dgm:prSet custT="1"/>
      <dgm:spPr/>
      <dgm:t>
        <a:bodyPr/>
        <a:lstStyle/>
        <a:p>
          <a:r>
            <a:rPr lang="en-US" sz="1600" b="0" i="0" u="none" dirty="0"/>
            <a:t>Other Separate Issues</a:t>
          </a:r>
          <a:endParaRPr lang="en-US" sz="1600" dirty="0"/>
        </a:p>
      </dgm:t>
    </dgm:pt>
    <dgm:pt modelId="{C885D99A-E34B-42F6-968E-D88BC4DE8BDB}" type="parTrans" cxnId="{EA75E036-C893-4E73-B77C-06F265005A43}">
      <dgm:prSet/>
      <dgm:spPr/>
      <dgm:t>
        <a:bodyPr/>
        <a:lstStyle/>
        <a:p>
          <a:endParaRPr lang="en-US" sz="1600"/>
        </a:p>
      </dgm:t>
    </dgm:pt>
    <dgm:pt modelId="{3EBBD57E-C29A-4D34-9481-D50DFADB667A}" type="sibTrans" cxnId="{EA75E036-C893-4E73-B77C-06F265005A43}">
      <dgm:prSet/>
      <dgm:spPr/>
      <dgm:t>
        <a:bodyPr/>
        <a:lstStyle/>
        <a:p>
          <a:endParaRPr lang="en-US" sz="1600"/>
        </a:p>
      </dgm:t>
    </dgm:pt>
    <dgm:pt modelId="{7D8B4AE1-979B-4ED3-A6EB-5AE877993B41}" type="pres">
      <dgm:prSet presAssocID="{2C12E345-D4E8-40B6-9E9B-B534F218988B}" presName="Name0" presStyleCnt="0">
        <dgm:presLayoutVars>
          <dgm:dir/>
          <dgm:resizeHandles val="exact"/>
        </dgm:presLayoutVars>
      </dgm:prSet>
      <dgm:spPr/>
    </dgm:pt>
    <dgm:pt modelId="{9D4D7D2F-EF5B-46CF-BCA4-31EDDD18F1B6}" type="pres">
      <dgm:prSet presAssocID="{73DF019C-FCA1-445C-A01F-CFBCD049E924}" presName="Name5" presStyleLbl="vennNode1" presStyleIdx="0" presStyleCnt="5">
        <dgm:presLayoutVars>
          <dgm:bulletEnabled val="1"/>
        </dgm:presLayoutVars>
      </dgm:prSet>
      <dgm:spPr/>
    </dgm:pt>
    <dgm:pt modelId="{0E6AF97C-EC44-48E6-BE44-5152CFB0519D}" type="pres">
      <dgm:prSet presAssocID="{3A3B80CA-A721-49A0-BB3A-1FACF7D0D9A1}" presName="space" presStyleCnt="0"/>
      <dgm:spPr/>
    </dgm:pt>
    <dgm:pt modelId="{381D4ADC-85A2-4EAD-ABB3-8B348912BB93}" type="pres">
      <dgm:prSet presAssocID="{98D84180-1AB9-4126-B012-4048F2908D41}" presName="Name5" presStyleLbl="vennNode1" presStyleIdx="1" presStyleCnt="5">
        <dgm:presLayoutVars>
          <dgm:bulletEnabled val="1"/>
        </dgm:presLayoutVars>
      </dgm:prSet>
      <dgm:spPr/>
    </dgm:pt>
    <dgm:pt modelId="{A45B88E1-5A28-45E1-B970-92743E91CA8A}" type="pres">
      <dgm:prSet presAssocID="{6778958D-11E7-42C2-A149-0D2AFF14EFF9}" presName="space" presStyleCnt="0"/>
      <dgm:spPr/>
    </dgm:pt>
    <dgm:pt modelId="{B798FCC8-C0CC-4D7C-8EB3-97530E13A706}" type="pres">
      <dgm:prSet presAssocID="{4AE87BDC-5999-4136-B77E-C26A2461BFC9}" presName="Name5" presStyleLbl="vennNode1" presStyleIdx="2" presStyleCnt="5">
        <dgm:presLayoutVars>
          <dgm:bulletEnabled val="1"/>
        </dgm:presLayoutVars>
      </dgm:prSet>
      <dgm:spPr/>
    </dgm:pt>
    <dgm:pt modelId="{DD81E7C7-FBD3-41CF-8AEB-59C3F9C0A930}" type="pres">
      <dgm:prSet presAssocID="{18F39FE0-BFA8-45C8-85F4-D50628C5CD91}" presName="space" presStyleCnt="0"/>
      <dgm:spPr/>
    </dgm:pt>
    <dgm:pt modelId="{D707065A-565F-41C6-8DE6-42340CF86263}" type="pres">
      <dgm:prSet presAssocID="{A83A868B-2B0A-4884-BC4F-07DB63ED87A2}" presName="Name5" presStyleLbl="vennNode1" presStyleIdx="3" presStyleCnt="5">
        <dgm:presLayoutVars>
          <dgm:bulletEnabled val="1"/>
        </dgm:presLayoutVars>
      </dgm:prSet>
      <dgm:spPr/>
    </dgm:pt>
    <dgm:pt modelId="{74A635E7-9A35-40E3-A750-E3768A4A2314}" type="pres">
      <dgm:prSet presAssocID="{FDE6A4D5-A28F-49EB-BF66-247D4065CC99}" presName="space" presStyleCnt="0"/>
      <dgm:spPr/>
    </dgm:pt>
    <dgm:pt modelId="{80D3C10A-6B1F-41F6-B4ED-65E35856EAFA}" type="pres">
      <dgm:prSet presAssocID="{9012F609-4BA8-4065-8F5C-C6BA8B2F148E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DF825000-11B1-439B-91F7-A14336DCAF4B}" srcId="{2C12E345-D4E8-40B6-9E9B-B534F218988B}" destId="{4AE87BDC-5999-4136-B77E-C26A2461BFC9}" srcOrd="2" destOrd="0" parTransId="{A863D9A0-ED77-49B0-9987-145C24F7EC79}" sibTransId="{18F39FE0-BFA8-45C8-85F4-D50628C5CD91}"/>
    <dgm:cxn modelId="{04A87820-2849-48C0-82CB-E4A3A28D5039}" srcId="{2C12E345-D4E8-40B6-9E9B-B534F218988B}" destId="{98D84180-1AB9-4126-B012-4048F2908D41}" srcOrd="1" destOrd="0" parTransId="{874572B2-DCA8-4B3E-90E5-834D41075A2F}" sibTransId="{6778958D-11E7-42C2-A149-0D2AFF14EFF9}"/>
    <dgm:cxn modelId="{D746F033-7650-4223-9833-2F60592EF897}" srcId="{2C12E345-D4E8-40B6-9E9B-B534F218988B}" destId="{A83A868B-2B0A-4884-BC4F-07DB63ED87A2}" srcOrd="3" destOrd="0" parTransId="{5BEF0878-6100-4CD3-B35C-BF436739BC47}" sibTransId="{FDE6A4D5-A28F-49EB-BF66-247D4065CC99}"/>
    <dgm:cxn modelId="{EA75E036-C893-4E73-B77C-06F265005A43}" srcId="{2C12E345-D4E8-40B6-9E9B-B534F218988B}" destId="{9012F609-4BA8-4065-8F5C-C6BA8B2F148E}" srcOrd="4" destOrd="0" parTransId="{C885D99A-E34B-42F6-968E-D88BC4DE8BDB}" sibTransId="{3EBBD57E-C29A-4D34-9481-D50DFADB667A}"/>
    <dgm:cxn modelId="{88EAA057-D238-49F3-8917-EB7FFE88AA45}" type="presOf" srcId="{9012F609-4BA8-4065-8F5C-C6BA8B2F148E}" destId="{80D3C10A-6B1F-41F6-B4ED-65E35856EAFA}" srcOrd="0" destOrd="0" presId="urn:microsoft.com/office/officeart/2005/8/layout/venn3"/>
    <dgm:cxn modelId="{1E43377D-A7B5-4F49-AC1C-333E2F8432DC}" srcId="{2C12E345-D4E8-40B6-9E9B-B534F218988B}" destId="{73DF019C-FCA1-445C-A01F-CFBCD049E924}" srcOrd="0" destOrd="0" parTransId="{4043E088-8CB7-4B97-92C5-91AF960295B9}" sibTransId="{3A3B80CA-A721-49A0-BB3A-1FACF7D0D9A1}"/>
    <dgm:cxn modelId="{B990D790-A1FF-4568-8E08-22466895AEA6}" type="presOf" srcId="{A83A868B-2B0A-4884-BC4F-07DB63ED87A2}" destId="{D707065A-565F-41C6-8DE6-42340CF86263}" srcOrd="0" destOrd="0" presId="urn:microsoft.com/office/officeart/2005/8/layout/venn3"/>
    <dgm:cxn modelId="{2784C39B-1F65-463B-B4CA-923FDFE767B7}" type="presOf" srcId="{4AE87BDC-5999-4136-B77E-C26A2461BFC9}" destId="{B798FCC8-C0CC-4D7C-8EB3-97530E13A706}" srcOrd="0" destOrd="0" presId="urn:microsoft.com/office/officeart/2005/8/layout/venn3"/>
    <dgm:cxn modelId="{192457A3-C4CD-44E9-915D-73237E21300C}" type="presOf" srcId="{2C12E345-D4E8-40B6-9E9B-B534F218988B}" destId="{7D8B4AE1-979B-4ED3-A6EB-5AE877993B41}" srcOrd="0" destOrd="0" presId="urn:microsoft.com/office/officeart/2005/8/layout/venn3"/>
    <dgm:cxn modelId="{0739A1A7-993A-499B-98FB-E1497AB0AD36}" type="presOf" srcId="{98D84180-1AB9-4126-B012-4048F2908D41}" destId="{381D4ADC-85A2-4EAD-ABB3-8B348912BB93}" srcOrd="0" destOrd="0" presId="urn:microsoft.com/office/officeart/2005/8/layout/venn3"/>
    <dgm:cxn modelId="{F91D7EA8-8B83-4D41-AAA8-A2C97A9006C1}" type="presOf" srcId="{73DF019C-FCA1-445C-A01F-CFBCD049E924}" destId="{9D4D7D2F-EF5B-46CF-BCA4-31EDDD18F1B6}" srcOrd="0" destOrd="0" presId="urn:microsoft.com/office/officeart/2005/8/layout/venn3"/>
    <dgm:cxn modelId="{06ACC6F1-500D-4448-813A-DB24848AAB75}" type="presParOf" srcId="{7D8B4AE1-979B-4ED3-A6EB-5AE877993B41}" destId="{9D4D7D2F-EF5B-46CF-BCA4-31EDDD18F1B6}" srcOrd="0" destOrd="0" presId="urn:microsoft.com/office/officeart/2005/8/layout/venn3"/>
    <dgm:cxn modelId="{00CC98AD-7E56-48F1-A3B8-9B664DBCEE4E}" type="presParOf" srcId="{7D8B4AE1-979B-4ED3-A6EB-5AE877993B41}" destId="{0E6AF97C-EC44-48E6-BE44-5152CFB0519D}" srcOrd="1" destOrd="0" presId="urn:microsoft.com/office/officeart/2005/8/layout/venn3"/>
    <dgm:cxn modelId="{B0DB860C-8387-4C18-8201-BAA253F6892B}" type="presParOf" srcId="{7D8B4AE1-979B-4ED3-A6EB-5AE877993B41}" destId="{381D4ADC-85A2-4EAD-ABB3-8B348912BB93}" srcOrd="2" destOrd="0" presId="urn:microsoft.com/office/officeart/2005/8/layout/venn3"/>
    <dgm:cxn modelId="{1BF38E28-9B86-4CC3-A920-C204660ED930}" type="presParOf" srcId="{7D8B4AE1-979B-4ED3-A6EB-5AE877993B41}" destId="{A45B88E1-5A28-45E1-B970-92743E91CA8A}" srcOrd="3" destOrd="0" presId="urn:microsoft.com/office/officeart/2005/8/layout/venn3"/>
    <dgm:cxn modelId="{EBA8A246-6DD4-4BEB-8761-5CF492347341}" type="presParOf" srcId="{7D8B4AE1-979B-4ED3-A6EB-5AE877993B41}" destId="{B798FCC8-C0CC-4D7C-8EB3-97530E13A706}" srcOrd="4" destOrd="0" presId="urn:microsoft.com/office/officeart/2005/8/layout/venn3"/>
    <dgm:cxn modelId="{1B364014-BF14-4927-8445-FABDFE636BA5}" type="presParOf" srcId="{7D8B4AE1-979B-4ED3-A6EB-5AE877993B41}" destId="{DD81E7C7-FBD3-41CF-8AEB-59C3F9C0A930}" srcOrd="5" destOrd="0" presId="urn:microsoft.com/office/officeart/2005/8/layout/venn3"/>
    <dgm:cxn modelId="{FFD401CC-7373-446D-A8A1-8EE37CB11687}" type="presParOf" srcId="{7D8B4AE1-979B-4ED3-A6EB-5AE877993B41}" destId="{D707065A-565F-41C6-8DE6-42340CF86263}" srcOrd="6" destOrd="0" presId="urn:microsoft.com/office/officeart/2005/8/layout/venn3"/>
    <dgm:cxn modelId="{73163F20-F070-492B-9149-D03D572F3925}" type="presParOf" srcId="{7D8B4AE1-979B-4ED3-A6EB-5AE877993B41}" destId="{74A635E7-9A35-40E3-A750-E3768A4A2314}" srcOrd="7" destOrd="0" presId="urn:microsoft.com/office/officeart/2005/8/layout/venn3"/>
    <dgm:cxn modelId="{E29C5099-AD25-4A77-ACE3-DCC8C27A3349}" type="presParOf" srcId="{7D8B4AE1-979B-4ED3-A6EB-5AE877993B41}" destId="{80D3C10A-6B1F-41F6-B4ED-65E35856EAF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87CB9-0BCC-4C4D-A544-906F4DE35A5B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F2B71B4-FEA2-4642-BD65-FBE8D5ACE9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 Support and Protect Trade Agreements</a:t>
          </a:r>
          <a:endParaRPr lang="en-US" dirty="0"/>
        </a:p>
      </dgm:t>
    </dgm:pt>
    <dgm:pt modelId="{FD9265C8-58CA-4F27-93C9-6A7696300B67}" type="parTrans" cxnId="{433F0FB7-9F8C-4A36-B2EA-C7FDA6C784F1}">
      <dgm:prSet/>
      <dgm:spPr/>
      <dgm:t>
        <a:bodyPr/>
        <a:lstStyle/>
        <a:p>
          <a:endParaRPr lang="en-US"/>
        </a:p>
      </dgm:t>
    </dgm:pt>
    <dgm:pt modelId="{8FF093F7-CF21-4EA2-81DE-90B65024533E}" type="sibTrans" cxnId="{433F0FB7-9F8C-4A36-B2EA-C7FDA6C784F1}">
      <dgm:prSet/>
      <dgm:spPr/>
      <dgm:t>
        <a:bodyPr/>
        <a:lstStyle/>
        <a:p>
          <a:endParaRPr lang="en-US"/>
        </a:p>
      </dgm:t>
    </dgm:pt>
    <dgm:pt modelId="{A07C06F1-1D35-4EFB-BAF3-7D8B148DD0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 Retaliatory Tariffs</a:t>
          </a:r>
          <a:endParaRPr lang="en-US" dirty="0"/>
        </a:p>
      </dgm:t>
    </dgm:pt>
    <dgm:pt modelId="{1653C14A-9AF4-4C21-A48C-E6223AF8A6FC}" type="parTrans" cxnId="{8DE9EE34-E73D-4668-945F-E4BF59FA06F5}">
      <dgm:prSet/>
      <dgm:spPr/>
      <dgm:t>
        <a:bodyPr/>
        <a:lstStyle/>
        <a:p>
          <a:endParaRPr lang="en-US"/>
        </a:p>
      </dgm:t>
    </dgm:pt>
    <dgm:pt modelId="{EC1C7486-4141-43DD-B220-F508656AA31A}" type="sibTrans" cxnId="{8DE9EE34-E73D-4668-945F-E4BF59FA06F5}">
      <dgm:prSet/>
      <dgm:spPr/>
      <dgm:t>
        <a:bodyPr/>
        <a:lstStyle/>
        <a:p>
          <a:endParaRPr lang="en-US"/>
        </a:p>
      </dgm:t>
    </dgm:pt>
    <dgm:pt modelId="{482F0D1E-C6E1-4B26-82EF-6F034F8AC5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 Reduce Non-tariff Barriers</a:t>
          </a:r>
          <a:endParaRPr lang="en-US" dirty="0"/>
        </a:p>
      </dgm:t>
    </dgm:pt>
    <dgm:pt modelId="{B567F493-1829-4A18-9A38-D8C5423388B7}" type="parTrans" cxnId="{D7B2DBA3-5FD1-448B-8606-BE2E9F3E7200}">
      <dgm:prSet/>
      <dgm:spPr/>
      <dgm:t>
        <a:bodyPr/>
        <a:lstStyle/>
        <a:p>
          <a:endParaRPr lang="en-US"/>
        </a:p>
      </dgm:t>
    </dgm:pt>
    <dgm:pt modelId="{377364AF-9C53-4D7A-AEAD-8B472F67E3A5}" type="sibTrans" cxnId="{D7B2DBA3-5FD1-448B-8606-BE2E9F3E7200}">
      <dgm:prSet/>
      <dgm:spPr/>
      <dgm:t>
        <a:bodyPr/>
        <a:lstStyle/>
        <a:p>
          <a:endParaRPr lang="en-US"/>
        </a:p>
      </dgm:t>
    </dgm:pt>
    <dgm:pt modelId="{1FCA05E1-620F-4692-8F8E-47122FB13D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4 Promote Harmonized Technical Standards Across Countries</a:t>
          </a:r>
          <a:endParaRPr lang="en-US" dirty="0"/>
        </a:p>
      </dgm:t>
    </dgm:pt>
    <dgm:pt modelId="{8F85A9C0-1AAD-4EEE-8DE7-13DC7B056197}" type="parTrans" cxnId="{F1A5601A-AE3E-44CF-A2B0-249FBF44208B}">
      <dgm:prSet/>
      <dgm:spPr/>
      <dgm:t>
        <a:bodyPr/>
        <a:lstStyle/>
        <a:p>
          <a:endParaRPr lang="en-US"/>
        </a:p>
      </dgm:t>
    </dgm:pt>
    <dgm:pt modelId="{823F64A3-A994-4A92-B78B-86DEBE8B4E09}" type="sibTrans" cxnId="{F1A5601A-AE3E-44CF-A2B0-249FBF44208B}">
      <dgm:prSet/>
      <dgm:spPr/>
      <dgm:t>
        <a:bodyPr/>
        <a:lstStyle/>
        <a:p>
          <a:endParaRPr lang="en-US"/>
        </a:p>
      </dgm:t>
    </dgm:pt>
    <dgm:pt modelId="{CC3B277C-1232-475A-A201-ECDC2779E8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5 Reduce Duplicative Product Certification</a:t>
          </a:r>
          <a:endParaRPr lang="en-US" dirty="0"/>
        </a:p>
      </dgm:t>
    </dgm:pt>
    <dgm:pt modelId="{07EF1175-997E-4BB7-B88F-FDF788082335}" type="parTrans" cxnId="{5D87A085-9108-4B5B-B071-D9D954A86752}">
      <dgm:prSet/>
      <dgm:spPr/>
      <dgm:t>
        <a:bodyPr/>
        <a:lstStyle/>
        <a:p>
          <a:endParaRPr lang="en-US"/>
        </a:p>
      </dgm:t>
    </dgm:pt>
    <dgm:pt modelId="{94EB9BF4-37F1-4D7A-A360-39E2A0D694B0}" type="sibTrans" cxnId="{5D87A085-9108-4B5B-B071-D9D954A86752}">
      <dgm:prSet/>
      <dgm:spPr/>
      <dgm:t>
        <a:bodyPr/>
        <a:lstStyle/>
        <a:p>
          <a:endParaRPr lang="en-US"/>
        </a:p>
      </dgm:t>
    </dgm:pt>
    <dgm:pt modelId="{B354AF74-44AD-416B-A938-96EB7130CF2B}" type="pres">
      <dgm:prSet presAssocID="{F5C87CB9-0BCC-4C4D-A544-906F4DE35A5B}" presName="root" presStyleCnt="0">
        <dgm:presLayoutVars>
          <dgm:dir/>
          <dgm:resizeHandles val="exact"/>
        </dgm:presLayoutVars>
      </dgm:prSet>
      <dgm:spPr/>
    </dgm:pt>
    <dgm:pt modelId="{F688E5A3-D49D-4369-B70D-9BEA10A7816A}" type="pres">
      <dgm:prSet presAssocID="{0F2B71B4-FEA2-4642-BD65-FBE8D5ACE9BE}" presName="compNode" presStyleCnt="0"/>
      <dgm:spPr/>
    </dgm:pt>
    <dgm:pt modelId="{90118686-F402-4F53-A0CA-09CB9C4C363B}" type="pres">
      <dgm:prSet presAssocID="{0F2B71B4-FEA2-4642-BD65-FBE8D5ACE9BE}" presName="bgRect" presStyleLbl="bgShp" presStyleIdx="0" presStyleCnt="5"/>
      <dgm:spPr/>
    </dgm:pt>
    <dgm:pt modelId="{F19D54F6-C46B-4C40-AF6A-FBD2A24A761B}" type="pres">
      <dgm:prSet presAssocID="{0F2B71B4-FEA2-4642-BD65-FBE8D5ACE9B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3D5912D-728D-4F62-BA81-590B3CFD66DC}" type="pres">
      <dgm:prSet presAssocID="{0F2B71B4-FEA2-4642-BD65-FBE8D5ACE9BE}" presName="spaceRect" presStyleCnt="0"/>
      <dgm:spPr/>
    </dgm:pt>
    <dgm:pt modelId="{478E5F95-18E6-48A5-84C8-34FF4E9960DB}" type="pres">
      <dgm:prSet presAssocID="{0F2B71B4-FEA2-4642-BD65-FBE8D5ACE9BE}" presName="parTx" presStyleLbl="revTx" presStyleIdx="0" presStyleCnt="5">
        <dgm:presLayoutVars>
          <dgm:chMax val="0"/>
          <dgm:chPref val="0"/>
        </dgm:presLayoutVars>
      </dgm:prSet>
      <dgm:spPr/>
    </dgm:pt>
    <dgm:pt modelId="{69899DB0-AAA2-460D-90A6-1FED32C00BB8}" type="pres">
      <dgm:prSet presAssocID="{8FF093F7-CF21-4EA2-81DE-90B65024533E}" presName="sibTrans" presStyleCnt="0"/>
      <dgm:spPr/>
    </dgm:pt>
    <dgm:pt modelId="{EB859A8E-7C8E-48D6-AD59-347DB09483EE}" type="pres">
      <dgm:prSet presAssocID="{A07C06F1-1D35-4EFB-BAF3-7D8B148DD091}" presName="compNode" presStyleCnt="0"/>
      <dgm:spPr/>
    </dgm:pt>
    <dgm:pt modelId="{A63076B8-6436-4916-BBC8-4A7A248647AE}" type="pres">
      <dgm:prSet presAssocID="{A07C06F1-1D35-4EFB-BAF3-7D8B148DD091}" presName="bgRect" presStyleLbl="bgShp" presStyleIdx="1" presStyleCnt="5"/>
      <dgm:spPr/>
    </dgm:pt>
    <dgm:pt modelId="{07D9C55B-13E1-4384-BD56-AD94EC9ADC29}" type="pres">
      <dgm:prSet presAssocID="{A07C06F1-1D35-4EFB-BAF3-7D8B148DD09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24DB73A3-07AB-47AF-AA4C-BEAF7FEDE88B}" type="pres">
      <dgm:prSet presAssocID="{A07C06F1-1D35-4EFB-BAF3-7D8B148DD091}" presName="spaceRect" presStyleCnt="0"/>
      <dgm:spPr/>
    </dgm:pt>
    <dgm:pt modelId="{79E3B4F0-0ADA-48C6-9F75-F6F219B9743C}" type="pres">
      <dgm:prSet presAssocID="{A07C06F1-1D35-4EFB-BAF3-7D8B148DD091}" presName="parTx" presStyleLbl="revTx" presStyleIdx="1" presStyleCnt="5">
        <dgm:presLayoutVars>
          <dgm:chMax val="0"/>
          <dgm:chPref val="0"/>
        </dgm:presLayoutVars>
      </dgm:prSet>
      <dgm:spPr/>
    </dgm:pt>
    <dgm:pt modelId="{D7E1810D-D32A-4C24-B3A0-AD2463C42E91}" type="pres">
      <dgm:prSet presAssocID="{EC1C7486-4141-43DD-B220-F508656AA31A}" presName="sibTrans" presStyleCnt="0"/>
      <dgm:spPr/>
    </dgm:pt>
    <dgm:pt modelId="{F91A8086-EF8D-4E9F-9F1A-99305C4EE058}" type="pres">
      <dgm:prSet presAssocID="{482F0D1E-C6E1-4B26-82EF-6F034F8AC534}" presName="compNode" presStyleCnt="0"/>
      <dgm:spPr/>
    </dgm:pt>
    <dgm:pt modelId="{AF98CC99-6471-4A9C-9605-C32552CDF4A0}" type="pres">
      <dgm:prSet presAssocID="{482F0D1E-C6E1-4B26-82EF-6F034F8AC534}" presName="bgRect" presStyleLbl="bgShp" presStyleIdx="2" presStyleCnt="5"/>
      <dgm:spPr/>
    </dgm:pt>
    <dgm:pt modelId="{4805BC2B-B3F3-401F-A864-FC847246DDE6}" type="pres">
      <dgm:prSet presAssocID="{482F0D1E-C6E1-4B26-82EF-6F034F8AC53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B96FE479-DE3D-4B93-B85C-315A36E5528F}" type="pres">
      <dgm:prSet presAssocID="{482F0D1E-C6E1-4B26-82EF-6F034F8AC534}" presName="spaceRect" presStyleCnt="0"/>
      <dgm:spPr/>
    </dgm:pt>
    <dgm:pt modelId="{668A502D-C705-46BA-874A-22BAA764C663}" type="pres">
      <dgm:prSet presAssocID="{482F0D1E-C6E1-4B26-82EF-6F034F8AC534}" presName="parTx" presStyleLbl="revTx" presStyleIdx="2" presStyleCnt="5">
        <dgm:presLayoutVars>
          <dgm:chMax val="0"/>
          <dgm:chPref val="0"/>
        </dgm:presLayoutVars>
      </dgm:prSet>
      <dgm:spPr/>
    </dgm:pt>
    <dgm:pt modelId="{8B87E1FC-398F-4E20-A72D-197BE8D3B944}" type="pres">
      <dgm:prSet presAssocID="{377364AF-9C53-4D7A-AEAD-8B472F67E3A5}" presName="sibTrans" presStyleCnt="0"/>
      <dgm:spPr/>
    </dgm:pt>
    <dgm:pt modelId="{0B386ACB-B893-4517-A034-CE164BE4B564}" type="pres">
      <dgm:prSet presAssocID="{1FCA05E1-620F-4692-8F8E-47122FB13DAE}" presName="compNode" presStyleCnt="0"/>
      <dgm:spPr/>
    </dgm:pt>
    <dgm:pt modelId="{3F78E490-8BB1-4DC2-A8E2-79A71F60ABA8}" type="pres">
      <dgm:prSet presAssocID="{1FCA05E1-620F-4692-8F8E-47122FB13DAE}" presName="bgRect" presStyleLbl="bgShp" presStyleIdx="3" presStyleCnt="5"/>
      <dgm:spPr/>
    </dgm:pt>
    <dgm:pt modelId="{AA074516-F310-4E24-8DF1-78B44B1DA216}" type="pres">
      <dgm:prSet presAssocID="{1FCA05E1-620F-4692-8F8E-47122FB13DA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DFAED6AD-8DB5-4336-A98D-4FA05E78FCFF}" type="pres">
      <dgm:prSet presAssocID="{1FCA05E1-620F-4692-8F8E-47122FB13DAE}" presName="spaceRect" presStyleCnt="0"/>
      <dgm:spPr/>
    </dgm:pt>
    <dgm:pt modelId="{5CC6A410-12B6-4C4D-867A-416634C62B8D}" type="pres">
      <dgm:prSet presAssocID="{1FCA05E1-620F-4692-8F8E-47122FB13DAE}" presName="parTx" presStyleLbl="revTx" presStyleIdx="3" presStyleCnt="5">
        <dgm:presLayoutVars>
          <dgm:chMax val="0"/>
          <dgm:chPref val="0"/>
        </dgm:presLayoutVars>
      </dgm:prSet>
      <dgm:spPr/>
    </dgm:pt>
    <dgm:pt modelId="{219A240C-1830-4759-96E4-C243505CE4BA}" type="pres">
      <dgm:prSet presAssocID="{823F64A3-A994-4A92-B78B-86DEBE8B4E09}" presName="sibTrans" presStyleCnt="0"/>
      <dgm:spPr/>
    </dgm:pt>
    <dgm:pt modelId="{0EA68188-5E81-45AF-8271-AB0F98EA1490}" type="pres">
      <dgm:prSet presAssocID="{CC3B277C-1232-475A-A201-ECDC2779E8E8}" presName="compNode" presStyleCnt="0"/>
      <dgm:spPr/>
    </dgm:pt>
    <dgm:pt modelId="{492A98E2-3499-48CC-B101-4BECDA28EAF9}" type="pres">
      <dgm:prSet presAssocID="{CC3B277C-1232-475A-A201-ECDC2779E8E8}" presName="bgRect" presStyleLbl="bgShp" presStyleIdx="4" presStyleCnt="5"/>
      <dgm:spPr/>
    </dgm:pt>
    <dgm:pt modelId="{EED8E45F-D088-4F3A-891D-6E4ACFBCCAC3}" type="pres">
      <dgm:prSet presAssocID="{CC3B277C-1232-475A-A201-ECDC2779E8E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9789863-F32D-4300-8133-D5C5E609A0F0}" type="pres">
      <dgm:prSet presAssocID="{CC3B277C-1232-475A-A201-ECDC2779E8E8}" presName="spaceRect" presStyleCnt="0"/>
      <dgm:spPr/>
    </dgm:pt>
    <dgm:pt modelId="{4D50EF2F-60CB-4877-A2C6-38B0FC2D9794}" type="pres">
      <dgm:prSet presAssocID="{CC3B277C-1232-475A-A201-ECDC2779E8E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1A5601A-AE3E-44CF-A2B0-249FBF44208B}" srcId="{F5C87CB9-0BCC-4C4D-A544-906F4DE35A5B}" destId="{1FCA05E1-620F-4692-8F8E-47122FB13DAE}" srcOrd="3" destOrd="0" parTransId="{8F85A9C0-1AAD-4EEE-8DE7-13DC7B056197}" sibTransId="{823F64A3-A994-4A92-B78B-86DEBE8B4E09}"/>
    <dgm:cxn modelId="{457D5833-D68F-4F80-A4F1-485AF641ABD0}" type="presOf" srcId="{482F0D1E-C6E1-4B26-82EF-6F034F8AC534}" destId="{668A502D-C705-46BA-874A-22BAA764C663}" srcOrd="0" destOrd="0" presId="urn:microsoft.com/office/officeart/2018/2/layout/IconVerticalSolidList"/>
    <dgm:cxn modelId="{8DE9EE34-E73D-4668-945F-E4BF59FA06F5}" srcId="{F5C87CB9-0BCC-4C4D-A544-906F4DE35A5B}" destId="{A07C06F1-1D35-4EFB-BAF3-7D8B148DD091}" srcOrd="1" destOrd="0" parTransId="{1653C14A-9AF4-4C21-A48C-E6223AF8A6FC}" sibTransId="{EC1C7486-4141-43DD-B220-F508656AA31A}"/>
    <dgm:cxn modelId="{533CDB47-AD8D-4898-858F-94DD78369504}" type="presOf" srcId="{0F2B71B4-FEA2-4642-BD65-FBE8D5ACE9BE}" destId="{478E5F95-18E6-48A5-84C8-34FF4E9960DB}" srcOrd="0" destOrd="0" presId="urn:microsoft.com/office/officeart/2018/2/layout/IconVerticalSolidList"/>
    <dgm:cxn modelId="{5D87A085-9108-4B5B-B071-D9D954A86752}" srcId="{F5C87CB9-0BCC-4C4D-A544-906F4DE35A5B}" destId="{CC3B277C-1232-475A-A201-ECDC2779E8E8}" srcOrd="4" destOrd="0" parTransId="{07EF1175-997E-4BB7-B88F-FDF788082335}" sibTransId="{94EB9BF4-37F1-4D7A-A360-39E2A0D694B0}"/>
    <dgm:cxn modelId="{D04F7797-3CFE-4667-83AF-5B50D36EDC22}" type="presOf" srcId="{A07C06F1-1D35-4EFB-BAF3-7D8B148DD091}" destId="{79E3B4F0-0ADA-48C6-9F75-F6F219B9743C}" srcOrd="0" destOrd="0" presId="urn:microsoft.com/office/officeart/2018/2/layout/IconVerticalSolidList"/>
    <dgm:cxn modelId="{D7B2DBA3-5FD1-448B-8606-BE2E9F3E7200}" srcId="{F5C87CB9-0BCC-4C4D-A544-906F4DE35A5B}" destId="{482F0D1E-C6E1-4B26-82EF-6F034F8AC534}" srcOrd="2" destOrd="0" parTransId="{B567F493-1829-4A18-9A38-D8C5423388B7}" sibTransId="{377364AF-9C53-4D7A-AEAD-8B472F67E3A5}"/>
    <dgm:cxn modelId="{433F0FB7-9F8C-4A36-B2EA-C7FDA6C784F1}" srcId="{F5C87CB9-0BCC-4C4D-A544-906F4DE35A5B}" destId="{0F2B71B4-FEA2-4642-BD65-FBE8D5ACE9BE}" srcOrd="0" destOrd="0" parTransId="{FD9265C8-58CA-4F27-93C9-6A7696300B67}" sibTransId="{8FF093F7-CF21-4EA2-81DE-90B65024533E}"/>
    <dgm:cxn modelId="{381024B8-0169-4892-977D-CDA61C5395A9}" type="presOf" srcId="{F5C87CB9-0BCC-4C4D-A544-906F4DE35A5B}" destId="{B354AF74-44AD-416B-A938-96EB7130CF2B}" srcOrd="0" destOrd="0" presId="urn:microsoft.com/office/officeart/2018/2/layout/IconVerticalSolidList"/>
    <dgm:cxn modelId="{EE95B8B9-F32B-4683-94B5-DBF0D8B1B502}" type="presOf" srcId="{CC3B277C-1232-475A-A201-ECDC2779E8E8}" destId="{4D50EF2F-60CB-4877-A2C6-38B0FC2D9794}" srcOrd="0" destOrd="0" presId="urn:microsoft.com/office/officeart/2018/2/layout/IconVerticalSolidList"/>
    <dgm:cxn modelId="{ABCFA2E8-2F12-4A3A-A152-C732E5CFEA7A}" type="presOf" srcId="{1FCA05E1-620F-4692-8F8E-47122FB13DAE}" destId="{5CC6A410-12B6-4C4D-867A-416634C62B8D}" srcOrd="0" destOrd="0" presId="urn:microsoft.com/office/officeart/2018/2/layout/IconVerticalSolidList"/>
    <dgm:cxn modelId="{D3AD9A15-E7F4-4CD0-9EE3-7855BCDE5238}" type="presParOf" srcId="{B354AF74-44AD-416B-A938-96EB7130CF2B}" destId="{F688E5A3-D49D-4369-B70D-9BEA10A7816A}" srcOrd="0" destOrd="0" presId="urn:microsoft.com/office/officeart/2018/2/layout/IconVerticalSolidList"/>
    <dgm:cxn modelId="{F9CE0701-405F-472E-8639-DCB0AC5584E6}" type="presParOf" srcId="{F688E5A3-D49D-4369-B70D-9BEA10A7816A}" destId="{90118686-F402-4F53-A0CA-09CB9C4C363B}" srcOrd="0" destOrd="0" presId="urn:microsoft.com/office/officeart/2018/2/layout/IconVerticalSolidList"/>
    <dgm:cxn modelId="{6C0B83F2-0A8B-4AE2-A510-FE15B02BB353}" type="presParOf" srcId="{F688E5A3-D49D-4369-B70D-9BEA10A7816A}" destId="{F19D54F6-C46B-4C40-AF6A-FBD2A24A761B}" srcOrd="1" destOrd="0" presId="urn:microsoft.com/office/officeart/2018/2/layout/IconVerticalSolidList"/>
    <dgm:cxn modelId="{498CCA57-9948-4E16-8DD6-0E812FD465E6}" type="presParOf" srcId="{F688E5A3-D49D-4369-B70D-9BEA10A7816A}" destId="{63D5912D-728D-4F62-BA81-590B3CFD66DC}" srcOrd="2" destOrd="0" presId="urn:microsoft.com/office/officeart/2018/2/layout/IconVerticalSolidList"/>
    <dgm:cxn modelId="{BD1D0140-7ABC-4E3D-88CA-4861F8E552B2}" type="presParOf" srcId="{F688E5A3-D49D-4369-B70D-9BEA10A7816A}" destId="{478E5F95-18E6-48A5-84C8-34FF4E9960DB}" srcOrd="3" destOrd="0" presId="urn:microsoft.com/office/officeart/2018/2/layout/IconVerticalSolidList"/>
    <dgm:cxn modelId="{1A07955A-42DF-46B0-9235-551946C9BC6B}" type="presParOf" srcId="{B354AF74-44AD-416B-A938-96EB7130CF2B}" destId="{69899DB0-AAA2-460D-90A6-1FED32C00BB8}" srcOrd="1" destOrd="0" presId="urn:microsoft.com/office/officeart/2018/2/layout/IconVerticalSolidList"/>
    <dgm:cxn modelId="{73D58020-0CEC-47B9-B80F-BABED49A5711}" type="presParOf" srcId="{B354AF74-44AD-416B-A938-96EB7130CF2B}" destId="{EB859A8E-7C8E-48D6-AD59-347DB09483EE}" srcOrd="2" destOrd="0" presId="urn:microsoft.com/office/officeart/2018/2/layout/IconVerticalSolidList"/>
    <dgm:cxn modelId="{453597F0-F871-4C67-B627-C93C6154956B}" type="presParOf" srcId="{EB859A8E-7C8E-48D6-AD59-347DB09483EE}" destId="{A63076B8-6436-4916-BBC8-4A7A248647AE}" srcOrd="0" destOrd="0" presId="urn:microsoft.com/office/officeart/2018/2/layout/IconVerticalSolidList"/>
    <dgm:cxn modelId="{EDE30ED6-89FF-40F6-A319-671C7B16A540}" type="presParOf" srcId="{EB859A8E-7C8E-48D6-AD59-347DB09483EE}" destId="{07D9C55B-13E1-4384-BD56-AD94EC9ADC29}" srcOrd="1" destOrd="0" presId="urn:microsoft.com/office/officeart/2018/2/layout/IconVerticalSolidList"/>
    <dgm:cxn modelId="{C367A0A8-E49A-4546-A207-8A26F2F016AF}" type="presParOf" srcId="{EB859A8E-7C8E-48D6-AD59-347DB09483EE}" destId="{24DB73A3-07AB-47AF-AA4C-BEAF7FEDE88B}" srcOrd="2" destOrd="0" presId="urn:microsoft.com/office/officeart/2018/2/layout/IconVerticalSolidList"/>
    <dgm:cxn modelId="{C640BD6D-D02F-4266-9E4F-85A76FBBDB40}" type="presParOf" srcId="{EB859A8E-7C8E-48D6-AD59-347DB09483EE}" destId="{79E3B4F0-0ADA-48C6-9F75-F6F219B9743C}" srcOrd="3" destOrd="0" presId="urn:microsoft.com/office/officeart/2018/2/layout/IconVerticalSolidList"/>
    <dgm:cxn modelId="{CC57D08E-0B32-488B-842A-113C4F62B941}" type="presParOf" srcId="{B354AF74-44AD-416B-A938-96EB7130CF2B}" destId="{D7E1810D-D32A-4C24-B3A0-AD2463C42E91}" srcOrd="3" destOrd="0" presId="urn:microsoft.com/office/officeart/2018/2/layout/IconVerticalSolidList"/>
    <dgm:cxn modelId="{D61E0AAE-5783-4D6D-86D0-31A2F2D7AE9A}" type="presParOf" srcId="{B354AF74-44AD-416B-A938-96EB7130CF2B}" destId="{F91A8086-EF8D-4E9F-9F1A-99305C4EE058}" srcOrd="4" destOrd="0" presId="urn:microsoft.com/office/officeart/2018/2/layout/IconVerticalSolidList"/>
    <dgm:cxn modelId="{7F2ED51A-D038-49AD-8490-F9B8596A0D3E}" type="presParOf" srcId="{F91A8086-EF8D-4E9F-9F1A-99305C4EE058}" destId="{AF98CC99-6471-4A9C-9605-C32552CDF4A0}" srcOrd="0" destOrd="0" presId="urn:microsoft.com/office/officeart/2018/2/layout/IconVerticalSolidList"/>
    <dgm:cxn modelId="{C93121E8-70B1-42AC-A0E9-2E5CAED09D64}" type="presParOf" srcId="{F91A8086-EF8D-4E9F-9F1A-99305C4EE058}" destId="{4805BC2B-B3F3-401F-A864-FC847246DDE6}" srcOrd="1" destOrd="0" presId="urn:microsoft.com/office/officeart/2018/2/layout/IconVerticalSolidList"/>
    <dgm:cxn modelId="{15787269-88A7-476D-9AB7-F6CBA1DD5A3E}" type="presParOf" srcId="{F91A8086-EF8D-4E9F-9F1A-99305C4EE058}" destId="{B96FE479-DE3D-4B93-B85C-315A36E5528F}" srcOrd="2" destOrd="0" presId="urn:microsoft.com/office/officeart/2018/2/layout/IconVerticalSolidList"/>
    <dgm:cxn modelId="{25883134-5FA9-4FAB-8DDD-1E01776D0297}" type="presParOf" srcId="{F91A8086-EF8D-4E9F-9F1A-99305C4EE058}" destId="{668A502D-C705-46BA-874A-22BAA764C663}" srcOrd="3" destOrd="0" presId="urn:microsoft.com/office/officeart/2018/2/layout/IconVerticalSolidList"/>
    <dgm:cxn modelId="{4425546D-C713-43D1-99BA-30F2B25AA486}" type="presParOf" srcId="{B354AF74-44AD-416B-A938-96EB7130CF2B}" destId="{8B87E1FC-398F-4E20-A72D-197BE8D3B944}" srcOrd="5" destOrd="0" presId="urn:microsoft.com/office/officeart/2018/2/layout/IconVerticalSolidList"/>
    <dgm:cxn modelId="{75E458CC-DDD7-42FE-A459-8F5D51A01FBB}" type="presParOf" srcId="{B354AF74-44AD-416B-A938-96EB7130CF2B}" destId="{0B386ACB-B893-4517-A034-CE164BE4B564}" srcOrd="6" destOrd="0" presId="urn:microsoft.com/office/officeart/2018/2/layout/IconVerticalSolidList"/>
    <dgm:cxn modelId="{46B77634-1534-4B85-8AD9-D7DE4B9B83E1}" type="presParOf" srcId="{0B386ACB-B893-4517-A034-CE164BE4B564}" destId="{3F78E490-8BB1-4DC2-A8E2-79A71F60ABA8}" srcOrd="0" destOrd="0" presId="urn:microsoft.com/office/officeart/2018/2/layout/IconVerticalSolidList"/>
    <dgm:cxn modelId="{22C47C55-1AB0-42E6-A4AC-2D618FBE8E47}" type="presParOf" srcId="{0B386ACB-B893-4517-A034-CE164BE4B564}" destId="{AA074516-F310-4E24-8DF1-78B44B1DA216}" srcOrd="1" destOrd="0" presId="urn:microsoft.com/office/officeart/2018/2/layout/IconVerticalSolidList"/>
    <dgm:cxn modelId="{4836D6D9-6FEE-495D-A270-95E03A01FC33}" type="presParOf" srcId="{0B386ACB-B893-4517-A034-CE164BE4B564}" destId="{DFAED6AD-8DB5-4336-A98D-4FA05E78FCFF}" srcOrd="2" destOrd="0" presId="urn:microsoft.com/office/officeart/2018/2/layout/IconVerticalSolidList"/>
    <dgm:cxn modelId="{2CF22B66-6D8E-4E47-A96C-B7F333D5DBF1}" type="presParOf" srcId="{0B386ACB-B893-4517-A034-CE164BE4B564}" destId="{5CC6A410-12B6-4C4D-867A-416634C62B8D}" srcOrd="3" destOrd="0" presId="urn:microsoft.com/office/officeart/2018/2/layout/IconVerticalSolidList"/>
    <dgm:cxn modelId="{369CDF8E-502E-473C-A79B-7B9757B08644}" type="presParOf" srcId="{B354AF74-44AD-416B-A938-96EB7130CF2B}" destId="{219A240C-1830-4759-96E4-C243505CE4BA}" srcOrd="7" destOrd="0" presId="urn:microsoft.com/office/officeart/2018/2/layout/IconVerticalSolidList"/>
    <dgm:cxn modelId="{2B99A2AC-AB5F-44C7-8B8B-6BE07000C88A}" type="presParOf" srcId="{B354AF74-44AD-416B-A938-96EB7130CF2B}" destId="{0EA68188-5E81-45AF-8271-AB0F98EA1490}" srcOrd="8" destOrd="0" presId="urn:microsoft.com/office/officeart/2018/2/layout/IconVerticalSolidList"/>
    <dgm:cxn modelId="{2093DF2D-2B76-4BFD-AFCC-F1439EC3E4EA}" type="presParOf" srcId="{0EA68188-5E81-45AF-8271-AB0F98EA1490}" destId="{492A98E2-3499-48CC-B101-4BECDA28EAF9}" srcOrd="0" destOrd="0" presId="urn:microsoft.com/office/officeart/2018/2/layout/IconVerticalSolidList"/>
    <dgm:cxn modelId="{2E5E7139-BF77-43AB-AE62-D2EB7951329B}" type="presParOf" srcId="{0EA68188-5E81-45AF-8271-AB0F98EA1490}" destId="{EED8E45F-D088-4F3A-891D-6E4ACFBCCAC3}" srcOrd="1" destOrd="0" presId="urn:microsoft.com/office/officeart/2018/2/layout/IconVerticalSolidList"/>
    <dgm:cxn modelId="{CD465983-3C44-4630-A610-BD884A90E303}" type="presParOf" srcId="{0EA68188-5E81-45AF-8271-AB0F98EA1490}" destId="{C9789863-F32D-4300-8133-D5C5E609A0F0}" srcOrd="2" destOrd="0" presId="urn:microsoft.com/office/officeart/2018/2/layout/IconVerticalSolidList"/>
    <dgm:cxn modelId="{5D69D262-6A14-4B51-82B2-5429D03CC4C5}" type="presParOf" srcId="{0EA68188-5E81-45AF-8271-AB0F98EA1490}" destId="{4D50EF2F-60CB-4877-A2C6-38B0FC2D979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C41CD4-8A4A-4F18-8865-8E5BC8C58D45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8458F7D-8375-428C-B3DF-9D27C15C5C86}">
      <dgm:prSet/>
      <dgm:spPr/>
      <dgm:t>
        <a:bodyPr/>
        <a:lstStyle/>
        <a:p>
          <a:r>
            <a:rPr lang="en-US" dirty="0"/>
            <a:t>1 Work Ethic of Applicants</a:t>
          </a:r>
        </a:p>
      </dgm:t>
    </dgm:pt>
    <dgm:pt modelId="{B79C3EF7-2AD0-4002-A671-2BB5368960B3}" type="parTrans" cxnId="{DD0BFDBB-72FD-40C8-9D99-5E955DE6D94C}">
      <dgm:prSet/>
      <dgm:spPr/>
      <dgm:t>
        <a:bodyPr/>
        <a:lstStyle/>
        <a:p>
          <a:endParaRPr lang="en-US"/>
        </a:p>
      </dgm:t>
    </dgm:pt>
    <dgm:pt modelId="{BFE37BC7-B9AC-4F1E-8C77-426E3EB456D3}" type="sibTrans" cxnId="{DD0BFDBB-72FD-40C8-9D99-5E955DE6D94C}">
      <dgm:prSet/>
      <dgm:spPr/>
      <dgm:t>
        <a:bodyPr/>
        <a:lstStyle/>
        <a:p>
          <a:endParaRPr lang="en-US"/>
        </a:p>
      </dgm:t>
    </dgm:pt>
    <dgm:pt modelId="{5F9F424F-D97B-479B-9510-C7FA4925611D}">
      <dgm:prSet/>
      <dgm:spPr/>
      <dgm:t>
        <a:bodyPr/>
        <a:lstStyle/>
        <a:p>
          <a:r>
            <a:rPr lang="en-US" dirty="0"/>
            <a:t>2 Unique Skills Required</a:t>
          </a:r>
        </a:p>
      </dgm:t>
    </dgm:pt>
    <dgm:pt modelId="{A095820F-6505-4E8B-A2BF-421ECD2FF512}" type="parTrans" cxnId="{91C388E2-18DC-4239-8300-BD78D24D439D}">
      <dgm:prSet/>
      <dgm:spPr/>
      <dgm:t>
        <a:bodyPr/>
        <a:lstStyle/>
        <a:p>
          <a:endParaRPr lang="en-US"/>
        </a:p>
      </dgm:t>
    </dgm:pt>
    <dgm:pt modelId="{8158ED71-076B-4BAC-96FF-F3DE804338DC}" type="sibTrans" cxnId="{91C388E2-18DC-4239-8300-BD78D24D439D}">
      <dgm:prSet/>
      <dgm:spPr/>
      <dgm:t>
        <a:bodyPr/>
        <a:lstStyle/>
        <a:p>
          <a:endParaRPr lang="en-US"/>
        </a:p>
      </dgm:t>
    </dgm:pt>
    <dgm:pt modelId="{6165F369-A5FE-4AC5-8AF7-99BC0D89F4EE}">
      <dgm:prSet/>
      <dgm:spPr/>
      <dgm:t>
        <a:bodyPr/>
        <a:lstStyle/>
        <a:p>
          <a:r>
            <a:rPr lang="en-US" dirty="0"/>
            <a:t>3 Lack of Applicants</a:t>
          </a:r>
        </a:p>
      </dgm:t>
    </dgm:pt>
    <dgm:pt modelId="{D7237CAD-6792-4813-BB70-3F8C7E6E3863}" type="parTrans" cxnId="{4C086FA1-E529-4E44-B10D-83A6E4AA2BD2}">
      <dgm:prSet/>
      <dgm:spPr/>
      <dgm:t>
        <a:bodyPr/>
        <a:lstStyle/>
        <a:p>
          <a:endParaRPr lang="en-US"/>
        </a:p>
      </dgm:t>
    </dgm:pt>
    <dgm:pt modelId="{DF19CE86-D7EA-4615-8586-E9E03C0F46BF}" type="sibTrans" cxnId="{4C086FA1-E529-4E44-B10D-83A6E4AA2BD2}">
      <dgm:prSet/>
      <dgm:spPr/>
      <dgm:t>
        <a:bodyPr/>
        <a:lstStyle/>
        <a:p>
          <a:endParaRPr lang="en-US"/>
        </a:p>
      </dgm:t>
    </dgm:pt>
    <dgm:pt modelId="{21D07D71-0B34-4E36-A253-E0D018CC240E}">
      <dgm:prSet/>
      <dgm:spPr/>
      <dgm:t>
        <a:bodyPr/>
        <a:lstStyle/>
        <a:p>
          <a:r>
            <a:rPr lang="en-US" dirty="0"/>
            <a:t>4 Inability to Pass a Drug/Background Screening</a:t>
          </a:r>
        </a:p>
      </dgm:t>
    </dgm:pt>
    <dgm:pt modelId="{0F0E58D8-37B6-4F26-B468-E595341C79F1}" type="parTrans" cxnId="{D3DEA54C-DCEC-4A9D-9FD5-694C68D24EAB}">
      <dgm:prSet/>
      <dgm:spPr/>
      <dgm:t>
        <a:bodyPr/>
        <a:lstStyle/>
        <a:p>
          <a:endParaRPr lang="en-US"/>
        </a:p>
      </dgm:t>
    </dgm:pt>
    <dgm:pt modelId="{CEED70C9-90BA-4C9E-963C-09E63E78DF42}" type="sibTrans" cxnId="{D3DEA54C-DCEC-4A9D-9FD5-694C68D24EAB}">
      <dgm:prSet/>
      <dgm:spPr/>
      <dgm:t>
        <a:bodyPr/>
        <a:lstStyle/>
        <a:p>
          <a:endParaRPr lang="en-US"/>
        </a:p>
      </dgm:t>
    </dgm:pt>
    <dgm:pt modelId="{4B986A8B-5D0D-4D6B-9019-0E1DC8AD6553}">
      <dgm:prSet/>
      <dgm:spPr/>
      <dgm:t>
        <a:bodyPr/>
        <a:lstStyle/>
        <a:p>
          <a:r>
            <a:rPr lang="en-US" dirty="0"/>
            <a:t>5 Compensation Expectations of Talent are Too High</a:t>
          </a:r>
        </a:p>
      </dgm:t>
    </dgm:pt>
    <dgm:pt modelId="{A0708C80-696F-4934-9F24-E63A46D24A13}" type="parTrans" cxnId="{6E1E738A-42D1-4BD4-83F0-A127F6C1671D}">
      <dgm:prSet/>
      <dgm:spPr/>
      <dgm:t>
        <a:bodyPr/>
        <a:lstStyle/>
        <a:p>
          <a:endParaRPr lang="en-US"/>
        </a:p>
      </dgm:t>
    </dgm:pt>
    <dgm:pt modelId="{181FC6DE-E5DA-4AC6-A2D3-6E18FE64EFA9}" type="sibTrans" cxnId="{6E1E738A-42D1-4BD4-83F0-A127F6C1671D}">
      <dgm:prSet/>
      <dgm:spPr/>
      <dgm:t>
        <a:bodyPr/>
        <a:lstStyle/>
        <a:p>
          <a:endParaRPr lang="en-US"/>
        </a:p>
      </dgm:t>
    </dgm:pt>
    <dgm:pt modelId="{71FAA5BB-B936-41AF-B684-FDD4BC62C889}">
      <dgm:prSet/>
      <dgm:spPr/>
      <dgm:t>
        <a:bodyPr/>
        <a:lstStyle/>
        <a:p>
          <a:r>
            <a:rPr lang="en-US" dirty="0"/>
            <a:t>6 Citizenship and Immigration Barriers</a:t>
          </a:r>
        </a:p>
      </dgm:t>
    </dgm:pt>
    <dgm:pt modelId="{92390826-25C6-4DE9-AC7E-2DFBE682F75F}" type="parTrans" cxnId="{34D8BDB1-E9F5-4FB1-B384-4320D8B1D7A5}">
      <dgm:prSet/>
      <dgm:spPr/>
      <dgm:t>
        <a:bodyPr/>
        <a:lstStyle/>
        <a:p>
          <a:endParaRPr lang="en-US"/>
        </a:p>
      </dgm:t>
    </dgm:pt>
    <dgm:pt modelId="{F0F7CB03-09C4-4BC4-B050-2B2EBFF816E8}" type="sibTrans" cxnId="{34D8BDB1-E9F5-4FB1-B384-4320D8B1D7A5}">
      <dgm:prSet/>
      <dgm:spPr/>
      <dgm:t>
        <a:bodyPr/>
        <a:lstStyle/>
        <a:p>
          <a:endParaRPr lang="en-US"/>
        </a:p>
      </dgm:t>
    </dgm:pt>
    <dgm:pt modelId="{BF758C4F-05D9-4BDA-B7F6-C0D6F36732A8}" type="pres">
      <dgm:prSet presAssocID="{ECC41CD4-8A4A-4F18-8865-8E5BC8C58D45}" presName="root" presStyleCnt="0">
        <dgm:presLayoutVars>
          <dgm:dir/>
          <dgm:resizeHandles val="exact"/>
        </dgm:presLayoutVars>
      </dgm:prSet>
      <dgm:spPr/>
    </dgm:pt>
    <dgm:pt modelId="{9DA1B349-E176-4C47-A5A9-6537DA4CD0F1}" type="pres">
      <dgm:prSet presAssocID="{48458F7D-8375-428C-B3DF-9D27C15C5C86}" presName="compNode" presStyleCnt="0"/>
      <dgm:spPr/>
    </dgm:pt>
    <dgm:pt modelId="{3C5B6297-3934-4D04-88A2-10AA74B085E2}" type="pres">
      <dgm:prSet presAssocID="{48458F7D-8375-428C-B3DF-9D27C15C5C86}" presName="bgRect" presStyleLbl="bgShp" presStyleIdx="0" presStyleCnt="6"/>
      <dgm:spPr/>
    </dgm:pt>
    <dgm:pt modelId="{57662A8F-0459-4332-BA37-401FB1D2C736}" type="pres">
      <dgm:prSet presAssocID="{48458F7D-8375-428C-B3DF-9D27C15C5C8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ADB232B-DED0-49D3-A938-6C12248D61CE}" type="pres">
      <dgm:prSet presAssocID="{48458F7D-8375-428C-B3DF-9D27C15C5C86}" presName="spaceRect" presStyleCnt="0"/>
      <dgm:spPr/>
    </dgm:pt>
    <dgm:pt modelId="{DC9F96B3-4EF7-42AE-9162-8942FBB13C01}" type="pres">
      <dgm:prSet presAssocID="{48458F7D-8375-428C-B3DF-9D27C15C5C86}" presName="parTx" presStyleLbl="revTx" presStyleIdx="0" presStyleCnt="6">
        <dgm:presLayoutVars>
          <dgm:chMax val="0"/>
          <dgm:chPref val="0"/>
        </dgm:presLayoutVars>
      </dgm:prSet>
      <dgm:spPr/>
    </dgm:pt>
    <dgm:pt modelId="{1F5E3A5A-DB04-4A03-8F4F-E9B999750BF8}" type="pres">
      <dgm:prSet presAssocID="{BFE37BC7-B9AC-4F1E-8C77-426E3EB456D3}" presName="sibTrans" presStyleCnt="0"/>
      <dgm:spPr/>
    </dgm:pt>
    <dgm:pt modelId="{49B85B33-CC66-4F18-8E84-DBBD4DFA4F49}" type="pres">
      <dgm:prSet presAssocID="{5F9F424F-D97B-479B-9510-C7FA4925611D}" presName="compNode" presStyleCnt="0"/>
      <dgm:spPr/>
    </dgm:pt>
    <dgm:pt modelId="{97D7A22C-AEAA-4210-93B5-F8F036286C5D}" type="pres">
      <dgm:prSet presAssocID="{5F9F424F-D97B-479B-9510-C7FA4925611D}" presName="bgRect" presStyleLbl="bgShp" presStyleIdx="1" presStyleCnt="6"/>
      <dgm:spPr/>
    </dgm:pt>
    <dgm:pt modelId="{5D920F4A-BA16-4C11-BD4B-39219A6F24C2}" type="pres">
      <dgm:prSet presAssocID="{5F9F424F-D97B-479B-9510-C7FA4925611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51F76C6-780E-4E94-84F5-CAFDB7F749AD}" type="pres">
      <dgm:prSet presAssocID="{5F9F424F-D97B-479B-9510-C7FA4925611D}" presName="spaceRect" presStyleCnt="0"/>
      <dgm:spPr/>
    </dgm:pt>
    <dgm:pt modelId="{C048FA8F-2B6F-4D4F-9746-352BC44304E1}" type="pres">
      <dgm:prSet presAssocID="{5F9F424F-D97B-479B-9510-C7FA4925611D}" presName="parTx" presStyleLbl="revTx" presStyleIdx="1" presStyleCnt="6">
        <dgm:presLayoutVars>
          <dgm:chMax val="0"/>
          <dgm:chPref val="0"/>
        </dgm:presLayoutVars>
      </dgm:prSet>
      <dgm:spPr/>
    </dgm:pt>
    <dgm:pt modelId="{6FA5544E-DBD9-4F88-AEBD-2AB2529F5E92}" type="pres">
      <dgm:prSet presAssocID="{8158ED71-076B-4BAC-96FF-F3DE804338DC}" presName="sibTrans" presStyleCnt="0"/>
      <dgm:spPr/>
    </dgm:pt>
    <dgm:pt modelId="{3B3BEDBC-7698-400D-8C36-BFB82ADF2DDE}" type="pres">
      <dgm:prSet presAssocID="{6165F369-A5FE-4AC5-8AF7-99BC0D89F4EE}" presName="compNode" presStyleCnt="0"/>
      <dgm:spPr/>
    </dgm:pt>
    <dgm:pt modelId="{D7AC6A2D-6A04-47F7-ADD0-93119AD6AFB5}" type="pres">
      <dgm:prSet presAssocID="{6165F369-A5FE-4AC5-8AF7-99BC0D89F4EE}" presName="bgRect" presStyleLbl="bgShp" presStyleIdx="2" presStyleCnt="6"/>
      <dgm:spPr/>
    </dgm:pt>
    <dgm:pt modelId="{F2045011-E828-4CF9-9944-D0FE25C8E797}" type="pres">
      <dgm:prSet presAssocID="{6165F369-A5FE-4AC5-8AF7-99BC0D89F4E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ACE33653-8098-48E6-9CB5-F413A2EDF3B3}" type="pres">
      <dgm:prSet presAssocID="{6165F369-A5FE-4AC5-8AF7-99BC0D89F4EE}" presName="spaceRect" presStyleCnt="0"/>
      <dgm:spPr/>
    </dgm:pt>
    <dgm:pt modelId="{630ECF81-FE74-44C2-948A-9959B64E8641}" type="pres">
      <dgm:prSet presAssocID="{6165F369-A5FE-4AC5-8AF7-99BC0D89F4EE}" presName="parTx" presStyleLbl="revTx" presStyleIdx="2" presStyleCnt="6">
        <dgm:presLayoutVars>
          <dgm:chMax val="0"/>
          <dgm:chPref val="0"/>
        </dgm:presLayoutVars>
      </dgm:prSet>
      <dgm:spPr/>
    </dgm:pt>
    <dgm:pt modelId="{020FE631-FB27-4411-88C5-7E0EC9E56E3D}" type="pres">
      <dgm:prSet presAssocID="{DF19CE86-D7EA-4615-8586-E9E03C0F46BF}" presName="sibTrans" presStyleCnt="0"/>
      <dgm:spPr/>
    </dgm:pt>
    <dgm:pt modelId="{15BB3D17-E71E-4912-99D8-AFA94C7A4D51}" type="pres">
      <dgm:prSet presAssocID="{21D07D71-0B34-4E36-A253-E0D018CC240E}" presName="compNode" presStyleCnt="0"/>
      <dgm:spPr/>
    </dgm:pt>
    <dgm:pt modelId="{04CAB686-93F7-44BB-B532-9E5E36DD167A}" type="pres">
      <dgm:prSet presAssocID="{21D07D71-0B34-4E36-A253-E0D018CC240E}" presName="bgRect" presStyleLbl="bgShp" presStyleIdx="3" presStyleCnt="6"/>
      <dgm:spPr/>
    </dgm:pt>
    <dgm:pt modelId="{C449F00E-88AF-4B60-A6E7-92F2843C86F1}" type="pres">
      <dgm:prSet presAssocID="{21D07D71-0B34-4E36-A253-E0D018CC240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20E11598-A8ED-4ED9-B91F-6EC4336CBF54}" type="pres">
      <dgm:prSet presAssocID="{21D07D71-0B34-4E36-A253-E0D018CC240E}" presName="spaceRect" presStyleCnt="0"/>
      <dgm:spPr/>
    </dgm:pt>
    <dgm:pt modelId="{47B65C66-BECF-4EFB-AD2C-93C9E05D1213}" type="pres">
      <dgm:prSet presAssocID="{21D07D71-0B34-4E36-A253-E0D018CC240E}" presName="parTx" presStyleLbl="revTx" presStyleIdx="3" presStyleCnt="6">
        <dgm:presLayoutVars>
          <dgm:chMax val="0"/>
          <dgm:chPref val="0"/>
        </dgm:presLayoutVars>
      </dgm:prSet>
      <dgm:spPr/>
    </dgm:pt>
    <dgm:pt modelId="{FD8B4509-9471-44FF-8EFA-22449E35E698}" type="pres">
      <dgm:prSet presAssocID="{CEED70C9-90BA-4C9E-963C-09E63E78DF42}" presName="sibTrans" presStyleCnt="0"/>
      <dgm:spPr/>
    </dgm:pt>
    <dgm:pt modelId="{F602E78D-A3EA-4264-89E7-8DAD954CEA68}" type="pres">
      <dgm:prSet presAssocID="{4B986A8B-5D0D-4D6B-9019-0E1DC8AD6553}" presName="compNode" presStyleCnt="0"/>
      <dgm:spPr/>
    </dgm:pt>
    <dgm:pt modelId="{131739F7-1A93-4296-9EFF-DAA6B29C1F08}" type="pres">
      <dgm:prSet presAssocID="{4B986A8B-5D0D-4D6B-9019-0E1DC8AD6553}" presName="bgRect" presStyleLbl="bgShp" presStyleIdx="4" presStyleCnt="6"/>
      <dgm:spPr/>
    </dgm:pt>
    <dgm:pt modelId="{E67E870B-4F93-4329-924A-58E6341B96BC}" type="pres">
      <dgm:prSet presAssocID="{4B986A8B-5D0D-4D6B-9019-0E1DC8AD655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5236E79-C1D5-46D8-902A-553EABB44451}" type="pres">
      <dgm:prSet presAssocID="{4B986A8B-5D0D-4D6B-9019-0E1DC8AD6553}" presName="spaceRect" presStyleCnt="0"/>
      <dgm:spPr/>
    </dgm:pt>
    <dgm:pt modelId="{E114105C-8411-4F94-8C2A-78301A393B26}" type="pres">
      <dgm:prSet presAssocID="{4B986A8B-5D0D-4D6B-9019-0E1DC8AD6553}" presName="parTx" presStyleLbl="revTx" presStyleIdx="4" presStyleCnt="6">
        <dgm:presLayoutVars>
          <dgm:chMax val="0"/>
          <dgm:chPref val="0"/>
        </dgm:presLayoutVars>
      </dgm:prSet>
      <dgm:spPr/>
    </dgm:pt>
    <dgm:pt modelId="{5FD84216-F23D-4196-A625-952DB9BE1F94}" type="pres">
      <dgm:prSet presAssocID="{181FC6DE-E5DA-4AC6-A2D3-6E18FE64EFA9}" presName="sibTrans" presStyleCnt="0"/>
      <dgm:spPr/>
    </dgm:pt>
    <dgm:pt modelId="{C9480E21-AE01-4502-BAFC-E8B8D2A58805}" type="pres">
      <dgm:prSet presAssocID="{71FAA5BB-B936-41AF-B684-FDD4BC62C889}" presName="compNode" presStyleCnt="0"/>
      <dgm:spPr/>
    </dgm:pt>
    <dgm:pt modelId="{EB85A389-C491-4D11-8EDF-BF30F5FB488A}" type="pres">
      <dgm:prSet presAssocID="{71FAA5BB-B936-41AF-B684-FDD4BC62C889}" presName="bgRect" presStyleLbl="bgShp" presStyleIdx="5" presStyleCnt="6"/>
      <dgm:spPr/>
    </dgm:pt>
    <dgm:pt modelId="{64852230-F814-444D-82AF-D5E2CDE97C86}" type="pres">
      <dgm:prSet presAssocID="{71FAA5BB-B936-41AF-B684-FDD4BC62C88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C0C3A0F5-B326-41F9-90FA-C32CAAC973D2}" type="pres">
      <dgm:prSet presAssocID="{71FAA5BB-B936-41AF-B684-FDD4BC62C889}" presName="spaceRect" presStyleCnt="0"/>
      <dgm:spPr/>
    </dgm:pt>
    <dgm:pt modelId="{B809663F-EC1B-40DF-8E1C-4A4F090219FD}" type="pres">
      <dgm:prSet presAssocID="{71FAA5BB-B936-41AF-B684-FDD4BC62C889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6FA2701-A55A-40F9-B2C6-5B0B70E22700}" type="presOf" srcId="{71FAA5BB-B936-41AF-B684-FDD4BC62C889}" destId="{B809663F-EC1B-40DF-8E1C-4A4F090219FD}" srcOrd="0" destOrd="0" presId="urn:microsoft.com/office/officeart/2018/2/layout/IconVerticalSolidList"/>
    <dgm:cxn modelId="{E1A17131-A024-405F-8CCB-E846EE772F55}" type="presOf" srcId="{48458F7D-8375-428C-B3DF-9D27C15C5C86}" destId="{DC9F96B3-4EF7-42AE-9162-8942FBB13C01}" srcOrd="0" destOrd="0" presId="urn:microsoft.com/office/officeart/2018/2/layout/IconVerticalSolidList"/>
    <dgm:cxn modelId="{9C2ED04A-5391-4405-A4A1-8E40BA638A2D}" type="presOf" srcId="{4B986A8B-5D0D-4D6B-9019-0E1DC8AD6553}" destId="{E114105C-8411-4F94-8C2A-78301A393B26}" srcOrd="0" destOrd="0" presId="urn:microsoft.com/office/officeart/2018/2/layout/IconVerticalSolidList"/>
    <dgm:cxn modelId="{D3DEA54C-DCEC-4A9D-9FD5-694C68D24EAB}" srcId="{ECC41CD4-8A4A-4F18-8865-8E5BC8C58D45}" destId="{21D07D71-0B34-4E36-A253-E0D018CC240E}" srcOrd="3" destOrd="0" parTransId="{0F0E58D8-37B6-4F26-B468-E595341C79F1}" sibTransId="{CEED70C9-90BA-4C9E-963C-09E63E78DF42}"/>
    <dgm:cxn modelId="{6E1E738A-42D1-4BD4-83F0-A127F6C1671D}" srcId="{ECC41CD4-8A4A-4F18-8865-8E5BC8C58D45}" destId="{4B986A8B-5D0D-4D6B-9019-0E1DC8AD6553}" srcOrd="4" destOrd="0" parTransId="{A0708C80-696F-4934-9F24-E63A46D24A13}" sibTransId="{181FC6DE-E5DA-4AC6-A2D3-6E18FE64EFA9}"/>
    <dgm:cxn modelId="{4C086FA1-E529-4E44-B10D-83A6E4AA2BD2}" srcId="{ECC41CD4-8A4A-4F18-8865-8E5BC8C58D45}" destId="{6165F369-A5FE-4AC5-8AF7-99BC0D89F4EE}" srcOrd="2" destOrd="0" parTransId="{D7237CAD-6792-4813-BB70-3F8C7E6E3863}" sibTransId="{DF19CE86-D7EA-4615-8586-E9E03C0F46BF}"/>
    <dgm:cxn modelId="{BD8463AC-7020-4C58-A580-D2045E734A43}" type="presOf" srcId="{6165F369-A5FE-4AC5-8AF7-99BC0D89F4EE}" destId="{630ECF81-FE74-44C2-948A-9959B64E8641}" srcOrd="0" destOrd="0" presId="urn:microsoft.com/office/officeart/2018/2/layout/IconVerticalSolidList"/>
    <dgm:cxn modelId="{34D8BDB1-E9F5-4FB1-B384-4320D8B1D7A5}" srcId="{ECC41CD4-8A4A-4F18-8865-8E5BC8C58D45}" destId="{71FAA5BB-B936-41AF-B684-FDD4BC62C889}" srcOrd="5" destOrd="0" parTransId="{92390826-25C6-4DE9-AC7E-2DFBE682F75F}" sibTransId="{F0F7CB03-09C4-4BC4-B050-2B2EBFF816E8}"/>
    <dgm:cxn modelId="{140CF7B6-1EAC-42CE-9064-E819C47A4EC9}" type="presOf" srcId="{21D07D71-0B34-4E36-A253-E0D018CC240E}" destId="{47B65C66-BECF-4EFB-AD2C-93C9E05D1213}" srcOrd="0" destOrd="0" presId="urn:microsoft.com/office/officeart/2018/2/layout/IconVerticalSolidList"/>
    <dgm:cxn modelId="{DD0BFDBB-72FD-40C8-9D99-5E955DE6D94C}" srcId="{ECC41CD4-8A4A-4F18-8865-8E5BC8C58D45}" destId="{48458F7D-8375-428C-B3DF-9D27C15C5C86}" srcOrd="0" destOrd="0" parTransId="{B79C3EF7-2AD0-4002-A671-2BB5368960B3}" sibTransId="{BFE37BC7-B9AC-4F1E-8C77-426E3EB456D3}"/>
    <dgm:cxn modelId="{444917C5-F192-4E2B-9597-43553F188064}" type="presOf" srcId="{5F9F424F-D97B-479B-9510-C7FA4925611D}" destId="{C048FA8F-2B6F-4D4F-9746-352BC44304E1}" srcOrd="0" destOrd="0" presId="urn:microsoft.com/office/officeart/2018/2/layout/IconVerticalSolidList"/>
    <dgm:cxn modelId="{91C388E2-18DC-4239-8300-BD78D24D439D}" srcId="{ECC41CD4-8A4A-4F18-8865-8E5BC8C58D45}" destId="{5F9F424F-D97B-479B-9510-C7FA4925611D}" srcOrd="1" destOrd="0" parTransId="{A095820F-6505-4E8B-A2BF-421ECD2FF512}" sibTransId="{8158ED71-076B-4BAC-96FF-F3DE804338DC}"/>
    <dgm:cxn modelId="{5D9E70EB-A645-4646-9BFC-2A1F6544870D}" type="presOf" srcId="{ECC41CD4-8A4A-4F18-8865-8E5BC8C58D45}" destId="{BF758C4F-05D9-4BDA-B7F6-C0D6F36732A8}" srcOrd="0" destOrd="0" presId="urn:microsoft.com/office/officeart/2018/2/layout/IconVerticalSolidList"/>
    <dgm:cxn modelId="{B6221A8E-8249-412F-8143-034692CFC564}" type="presParOf" srcId="{BF758C4F-05D9-4BDA-B7F6-C0D6F36732A8}" destId="{9DA1B349-E176-4C47-A5A9-6537DA4CD0F1}" srcOrd="0" destOrd="0" presId="urn:microsoft.com/office/officeart/2018/2/layout/IconVerticalSolidList"/>
    <dgm:cxn modelId="{DC320A8A-A7C9-4565-BA93-53B677F4C78E}" type="presParOf" srcId="{9DA1B349-E176-4C47-A5A9-6537DA4CD0F1}" destId="{3C5B6297-3934-4D04-88A2-10AA74B085E2}" srcOrd="0" destOrd="0" presId="urn:microsoft.com/office/officeart/2018/2/layout/IconVerticalSolidList"/>
    <dgm:cxn modelId="{A511C7FE-5D8F-4593-8B29-940C6A7C4975}" type="presParOf" srcId="{9DA1B349-E176-4C47-A5A9-6537DA4CD0F1}" destId="{57662A8F-0459-4332-BA37-401FB1D2C736}" srcOrd="1" destOrd="0" presId="urn:microsoft.com/office/officeart/2018/2/layout/IconVerticalSolidList"/>
    <dgm:cxn modelId="{76A08097-095A-4D49-B35C-EE6961CB443D}" type="presParOf" srcId="{9DA1B349-E176-4C47-A5A9-6537DA4CD0F1}" destId="{5ADB232B-DED0-49D3-A938-6C12248D61CE}" srcOrd="2" destOrd="0" presId="urn:microsoft.com/office/officeart/2018/2/layout/IconVerticalSolidList"/>
    <dgm:cxn modelId="{735BA877-83F2-4029-8F8A-078B4386ED23}" type="presParOf" srcId="{9DA1B349-E176-4C47-A5A9-6537DA4CD0F1}" destId="{DC9F96B3-4EF7-42AE-9162-8942FBB13C01}" srcOrd="3" destOrd="0" presId="urn:microsoft.com/office/officeart/2018/2/layout/IconVerticalSolidList"/>
    <dgm:cxn modelId="{DD2A3782-3A7C-4377-9111-5534768CA881}" type="presParOf" srcId="{BF758C4F-05D9-4BDA-B7F6-C0D6F36732A8}" destId="{1F5E3A5A-DB04-4A03-8F4F-E9B999750BF8}" srcOrd="1" destOrd="0" presId="urn:microsoft.com/office/officeart/2018/2/layout/IconVerticalSolidList"/>
    <dgm:cxn modelId="{60E66D94-0FE1-43F7-B64F-92B9BF6CB030}" type="presParOf" srcId="{BF758C4F-05D9-4BDA-B7F6-C0D6F36732A8}" destId="{49B85B33-CC66-4F18-8E84-DBBD4DFA4F49}" srcOrd="2" destOrd="0" presId="urn:microsoft.com/office/officeart/2018/2/layout/IconVerticalSolidList"/>
    <dgm:cxn modelId="{545E0312-825A-4822-978C-C74FEF8EB14B}" type="presParOf" srcId="{49B85B33-CC66-4F18-8E84-DBBD4DFA4F49}" destId="{97D7A22C-AEAA-4210-93B5-F8F036286C5D}" srcOrd="0" destOrd="0" presId="urn:microsoft.com/office/officeart/2018/2/layout/IconVerticalSolidList"/>
    <dgm:cxn modelId="{19D9C4AB-83C7-4C74-BBAE-882A5A16EC65}" type="presParOf" srcId="{49B85B33-CC66-4F18-8E84-DBBD4DFA4F49}" destId="{5D920F4A-BA16-4C11-BD4B-39219A6F24C2}" srcOrd="1" destOrd="0" presId="urn:microsoft.com/office/officeart/2018/2/layout/IconVerticalSolidList"/>
    <dgm:cxn modelId="{1E88255E-9EDC-428C-AEE6-57AF0E69DB35}" type="presParOf" srcId="{49B85B33-CC66-4F18-8E84-DBBD4DFA4F49}" destId="{C51F76C6-780E-4E94-84F5-CAFDB7F749AD}" srcOrd="2" destOrd="0" presId="urn:microsoft.com/office/officeart/2018/2/layout/IconVerticalSolidList"/>
    <dgm:cxn modelId="{C8A7ED26-0602-4F67-9014-A1D4E1C3731C}" type="presParOf" srcId="{49B85B33-CC66-4F18-8E84-DBBD4DFA4F49}" destId="{C048FA8F-2B6F-4D4F-9746-352BC44304E1}" srcOrd="3" destOrd="0" presId="urn:microsoft.com/office/officeart/2018/2/layout/IconVerticalSolidList"/>
    <dgm:cxn modelId="{8D7E5FE1-7D36-4860-A501-44F912115BB2}" type="presParOf" srcId="{BF758C4F-05D9-4BDA-B7F6-C0D6F36732A8}" destId="{6FA5544E-DBD9-4F88-AEBD-2AB2529F5E92}" srcOrd="3" destOrd="0" presId="urn:microsoft.com/office/officeart/2018/2/layout/IconVerticalSolidList"/>
    <dgm:cxn modelId="{F9B267DB-4C68-4B52-992F-9D18856D3C96}" type="presParOf" srcId="{BF758C4F-05D9-4BDA-B7F6-C0D6F36732A8}" destId="{3B3BEDBC-7698-400D-8C36-BFB82ADF2DDE}" srcOrd="4" destOrd="0" presId="urn:microsoft.com/office/officeart/2018/2/layout/IconVerticalSolidList"/>
    <dgm:cxn modelId="{F0E42359-20C7-48B1-8207-F9BB072D38B8}" type="presParOf" srcId="{3B3BEDBC-7698-400D-8C36-BFB82ADF2DDE}" destId="{D7AC6A2D-6A04-47F7-ADD0-93119AD6AFB5}" srcOrd="0" destOrd="0" presId="urn:microsoft.com/office/officeart/2018/2/layout/IconVerticalSolidList"/>
    <dgm:cxn modelId="{B84CB117-2A33-42D0-B332-B924351ECF4F}" type="presParOf" srcId="{3B3BEDBC-7698-400D-8C36-BFB82ADF2DDE}" destId="{F2045011-E828-4CF9-9944-D0FE25C8E797}" srcOrd="1" destOrd="0" presId="urn:microsoft.com/office/officeart/2018/2/layout/IconVerticalSolidList"/>
    <dgm:cxn modelId="{58CD136D-6E95-4889-AB93-BFB2FA7B5306}" type="presParOf" srcId="{3B3BEDBC-7698-400D-8C36-BFB82ADF2DDE}" destId="{ACE33653-8098-48E6-9CB5-F413A2EDF3B3}" srcOrd="2" destOrd="0" presId="urn:microsoft.com/office/officeart/2018/2/layout/IconVerticalSolidList"/>
    <dgm:cxn modelId="{B51F0BEB-DA5B-4DE4-94A8-EFF8C607D8A4}" type="presParOf" srcId="{3B3BEDBC-7698-400D-8C36-BFB82ADF2DDE}" destId="{630ECF81-FE74-44C2-948A-9959B64E8641}" srcOrd="3" destOrd="0" presId="urn:microsoft.com/office/officeart/2018/2/layout/IconVerticalSolidList"/>
    <dgm:cxn modelId="{3A1E5E6A-713B-4F8F-A727-207029906854}" type="presParOf" srcId="{BF758C4F-05D9-4BDA-B7F6-C0D6F36732A8}" destId="{020FE631-FB27-4411-88C5-7E0EC9E56E3D}" srcOrd="5" destOrd="0" presId="urn:microsoft.com/office/officeart/2018/2/layout/IconVerticalSolidList"/>
    <dgm:cxn modelId="{26F51040-9B4D-4DC2-8BC1-B98E78A05D4E}" type="presParOf" srcId="{BF758C4F-05D9-4BDA-B7F6-C0D6F36732A8}" destId="{15BB3D17-E71E-4912-99D8-AFA94C7A4D51}" srcOrd="6" destOrd="0" presId="urn:microsoft.com/office/officeart/2018/2/layout/IconVerticalSolidList"/>
    <dgm:cxn modelId="{99CE1B0E-BC8E-4B77-97ED-08E2D50FE2AE}" type="presParOf" srcId="{15BB3D17-E71E-4912-99D8-AFA94C7A4D51}" destId="{04CAB686-93F7-44BB-B532-9E5E36DD167A}" srcOrd="0" destOrd="0" presId="urn:microsoft.com/office/officeart/2018/2/layout/IconVerticalSolidList"/>
    <dgm:cxn modelId="{8B8C75E3-7499-4773-9869-2F2BDA4B02D5}" type="presParOf" srcId="{15BB3D17-E71E-4912-99D8-AFA94C7A4D51}" destId="{C449F00E-88AF-4B60-A6E7-92F2843C86F1}" srcOrd="1" destOrd="0" presId="urn:microsoft.com/office/officeart/2018/2/layout/IconVerticalSolidList"/>
    <dgm:cxn modelId="{C85D7F59-7659-4514-A189-B10EDDADBF9D}" type="presParOf" srcId="{15BB3D17-E71E-4912-99D8-AFA94C7A4D51}" destId="{20E11598-A8ED-4ED9-B91F-6EC4336CBF54}" srcOrd="2" destOrd="0" presId="urn:microsoft.com/office/officeart/2018/2/layout/IconVerticalSolidList"/>
    <dgm:cxn modelId="{349512A1-DB9E-4221-915D-5E9D4F0CC3D0}" type="presParOf" srcId="{15BB3D17-E71E-4912-99D8-AFA94C7A4D51}" destId="{47B65C66-BECF-4EFB-AD2C-93C9E05D1213}" srcOrd="3" destOrd="0" presId="urn:microsoft.com/office/officeart/2018/2/layout/IconVerticalSolidList"/>
    <dgm:cxn modelId="{D4E5B6DB-A8B3-4914-AD38-07502C70CCF4}" type="presParOf" srcId="{BF758C4F-05D9-4BDA-B7F6-C0D6F36732A8}" destId="{FD8B4509-9471-44FF-8EFA-22449E35E698}" srcOrd="7" destOrd="0" presId="urn:microsoft.com/office/officeart/2018/2/layout/IconVerticalSolidList"/>
    <dgm:cxn modelId="{68833555-1DC9-4E22-8A86-39CE7CAD4984}" type="presParOf" srcId="{BF758C4F-05D9-4BDA-B7F6-C0D6F36732A8}" destId="{F602E78D-A3EA-4264-89E7-8DAD954CEA68}" srcOrd="8" destOrd="0" presId="urn:microsoft.com/office/officeart/2018/2/layout/IconVerticalSolidList"/>
    <dgm:cxn modelId="{757BA0B6-C208-42F6-A53B-59A891C6B4F0}" type="presParOf" srcId="{F602E78D-A3EA-4264-89E7-8DAD954CEA68}" destId="{131739F7-1A93-4296-9EFF-DAA6B29C1F08}" srcOrd="0" destOrd="0" presId="urn:microsoft.com/office/officeart/2018/2/layout/IconVerticalSolidList"/>
    <dgm:cxn modelId="{334BBC26-37D8-4D57-869A-2FB40346B663}" type="presParOf" srcId="{F602E78D-A3EA-4264-89E7-8DAD954CEA68}" destId="{E67E870B-4F93-4329-924A-58E6341B96BC}" srcOrd="1" destOrd="0" presId="urn:microsoft.com/office/officeart/2018/2/layout/IconVerticalSolidList"/>
    <dgm:cxn modelId="{E8AFD46D-8DDC-43CD-BB09-6CF41AF69D35}" type="presParOf" srcId="{F602E78D-A3EA-4264-89E7-8DAD954CEA68}" destId="{45236E79-C1D5-46D8-902A-553EABB44451}" srcOrd="2" destOrd="0" presId="urn:microsoft.com/office/officeart/2018/2/layout/IconVerticalSolidList"/>
    <dgm:cxn modelId="{B8F09C00-D585-4316-934C-510EE926F681}" type="presParOf" srcId="{F602E78D-A3EA-4264-89E7-8DAD954CEA68}" destId="{E114105C-8411-4F94-8C2A-78301A393B26}" srcOrd="3" destOrd="0" presId="urn:microsoft.com/office/officeart/2018/2/layout/IconVerticalSolidList"/>
    <dgm:cxn modelId="{5974D6C3-A78B-4ACB-9B16-51728DF1C864}" type="presParOf" srcId="{BF758C4F-05D9-4BDA-B7F6-C0D6F36732A8}" destId="{5FD84216-F23D-4196-A625-952DB9BE1F94}" srcOrd="9" destOrd="0" presId="urn:microsoft.com/office/officeart/2018/2/layout/IconVerticalSolidList"/>
    <dgm:cxn modelId="{7429A2BE-B4DA-4C11-95D3-0A969A4729B4}" type="presParOf" srcId="{BF758C4F-05D9-4BDA-B7F6-C0D6F36732A8}" destId="{C9480E21-AE01-4502-BAFC-E8B8D2A58805}" srcOrd="10" destOrd="0" presId="urn:microsoft.com/office/officeart/2018/2/layout/IconVerticalSolidList"/>
    <dgm:cxn modelId="{AE03E012-DFD1-4B03-8316-FAAE680C43FA}" type="presParOf" srcId="{C9480E21-AE01-4502-BAFC-E8B8D2A58805}" destId="{EB85A389-C491-4D11-8EDF-BF30F5FB488A}" srcOrd="0" destOrd="0" presId="urn:microsoft.com/office/officeart/2018/2/layout/IconVerticalSolidList"/>
    <dgm:cxn modelId="{A007D00E-4833-4D4F-9C94-88CEBAFA6F61}" type="presParOf" srcId="{C9480E21-AE01-4502-BAFC-E8B8D2A58805}" destId="{64852230-F814-444D-82AF-D5E2CDE97C86}" srcOrd="1" destOrd="0" presId="urn:microsoft.com/office/officeart/2018/2/layout/IconVerticalSolidList"/>
    <dgm:cxn modelId="{FD7ADA1C-F629-49F6-9B0B-BCD9D0F46C9F}" type="presParOf" srcId="{C9480E21-AE01-4502-BAFC-E8B8D2A58805}" destId="{C0C3A0F5-B326-41F9-90FA-C32CAAC973D2}" srcOrd="2" destOrd="0" presId="urn:microsoft.com/office/officeart/2018/2/layout/IconVerticalSolidList"/>
    <dgm:cxn modelId="{25BC3E12-D960-465E-8008-1A25CE686D68}" type="presParOf" srcId="{C9480E21-AE01-4502-BAFC-E8B8D2A58805}" destId="{B809663F-EC1B-40DF-8E1C-4A4F090219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4D1439-185B-4564-8C88-E68AD2D54F66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60790AA-634E-4CE4-A96C-659B36F8374B}">
      <dgm:prSet/>
      <dgm:spPr/>
      <dgm:t>
        <a:bodyPr/>
        <a:lstStyle/>
        <a:p>
          <a:r>
            <a:rPr lang="en-US" dirty="0"/>
            <a:t>1 Aquatic Invasive Species</a:t>
          </a:r>
        </a:p>
      </dgm:t>
    </dgm:pt>
    <dgm:pt modelId="{099C2CEF-970C-453B-A9E4-D8DA0417F71C}" type="parTrans" cxnId="{817982C0-F0EF-49C4-B444-5F130C27A308}">
      <dgm:prSet/>
      <dgm:spPr/>
      <dgm:t>
        <a:bodyPr/>
        <a:lstStyle/>
        <a:p>
          <a:endParaRPr lang="en-US"/>
        </a:p>
      </dgm:t>
    </dgm:pt>
    <dgm:pt modelId="{E47B0034-7114-4556-B586-D4E7ECFFAFBC}" type="sibTrans" cxnId="{817982C0-F0EF-49C4-B444-5F130C27A308}">
      <dgm:prSet/>
      <dgm:spPr/>
      <dgm:t>
        <a:bodyPr/>
        <a:lstStyle/>
        <a:p>
          <a:endParaRPr lang="en-US"/>
        </a:p>
      </dgm:t>
    </dgm:pt>
    <dgm:pt modelId="{9D0A9378-120A-4B95-AD45-819706A05475}">
      <dgm:prSet/>
      <dgm:spPr/>
      <dgm:t>
        <a:bodyPr/>
        <a:lstStyle/>
        <a:p>
          <a:r>
            <a:rPr lang="en-US" dirty="0"/>
            <a:t>2 Red Tides and Harmful Algae Blooms</a:t>
          </a:r>
        </a:p>
      </dgm:t>
    </dgm:pt>
    <dgm:pt modelId="{A4F6FC92-C43B-4330-AD70-555B827DC2AE}" type="parTrans" cxnId="{BFFBC970-D003-4507-BB99-1F86AFC66FB0}">
      <dgm:prSet/>
      <dgm:spPr/>
      <dgm:t>
        <a:bodyPr/>
        <a:lstStyle/>
        <a:p>
          <a:endParaRPr lang="en-US"/>
        </a:p>
      </dgm:t>
    </dgm:pt>
    <dgm:pt modelId="{CDBC8C6C-6232-41AA-82ED-6FEF444F29A8}" type="sibTrans" cxnId="{BFFBC970-D003-4507-BB99-1F86AFC66FB0}">
      <dgm:prSet/>
      <dgm:spPr/>
      <dgm:t>
        <a:bodyPr/>
        <a:lstStyle/>
        <a:p>
          <a:endParaRPr lang="en-US"/>
        </a:p>
      </dgm:t>
    </dgm:pt>
    <dgm:pt modelId="{63FF678E-F14B-441A-A2DB-F2352DB9593C}">
      <dgm:prSet/>
      <dgm:spPr/>
      <dgm:t>
        <a:bodyPr/>
        <a:lstStyle/>
        <a:p>
          <a:r>
            <a:rPr lang="en-US" dirty="0"/>
            <a:t>3 Boat Recycling and Derelict Vessels</a:t>
          </a:r>
        </a:p>
      </dgm:t>
    </dgm:pt>
    <dgm:pt modelId="{71019C53-A4D5-4BA7-8377-279414FB9FD7}" type="parTrans" cxnId="{8C4BC3E7-226C-43FC-8CEA-13493C317F28}">
      <dgm:prSet/>
      <dgm:spPr/>
      <dgm:t>
        <a:bodyPr/>
        <a:lstStyle/>
        <a:p>
          <a:endParaRPr lang="en-US"/>
        </a:p>
      </dgm:t>
    </dgm:pt>
    <dgm:pt modelId="{1E9D1FE2-76D1-42C2-A2EB-223457E68C16}" type="sibTrans" cxnId="{8C4BC3E7-226C-43FC-8CEA-13493C317F28}">
      <dgm:prSet/>
      <dgm:spPr/>
      <dgm:t>
        <a:bodyPr/>
        <a:lstStyle/>
        <a:p>
          <a:endParaRPr lang="en-US"/>
        </a:p>
      </dgm:t>
    </dgm:pt>
    <dgm:pt modelId="{2CF83216-8C8C-46EC-AB90-3A6F6D9986AE}">
      <dgm:prSet/>
      <dgm:spPr/>
      <dgm:t>
        <a:bodyPr/>
        <a:lstStyle/>
        <a:p>
          <a:r>
            <a:rPr lang="en-US" dirty="0"/>
            <a:t>4 Impact of Climate Change on Water Access</a:t>
          </a:r>
        </a:p>
      </dgm:t>
    </dgm:pt>
    <dgm:pt modelId="{40186CB5-1C09-44D3-9831-63DD5053210A}" type="parTrans" cxnId="{8F95FB88-107A-4352-82C9-F216EE13EA82}">
      <dgm:prSet/>
      <dgm:spPr/>
      <dgm:t>
        <a:bodyPr/>
        <a:lstStyle/>
        <a:p>
          <a:endParaRPr lang="en-US"/>
        </a:p>
      </dgm:t>
    </dgm:pt>
    <dgm:pt modelId="{41EA6F09-9803-46B5-A545-4E55CA011894}" type="sibTrans" cxnId="{8F95FB88-107A-4352-82C9-F216EE13EA82}">
      <dgm:prSet/>
      <dgm:spPr/>
      <dgm:t>
        <a:bodyPr/>
        <a:lstStyle/>
        <a:p>
          <a:endParaRPr lang="en-US"/>
        </a:p>
      </dgm:t>
    </dgm:pt>
    <dgm:pt modelId="{159C3E03-4FDC-4FF7-9FAC-70A383C50C1C}">
      <dgm:prSet/>
      <dgm:spPr/>
      <dgm:t>
        <a:bodyPr/>
        <a:lstStyle/>
        <a:p>
          <a:r>
            <a:rPr lang="en-US" dirty="0"/>
            <a:t>5 Everglades Restoration</a:t>
          </a:r>
        </a:p>
      </dgm:t>
    </dgm:pt>
    <dgm:pt modelId="{F4869FC0-A41B-4305-8FF7-CF323D10DEE6}" type="parTrans" cxnId="{07DF41AA-1642-48DD-A8DD-F7AEC1FD2AC2}">
      <dgm:prSet/>
      <dgm:spPr/>
      <dgm:t>
        <a:bodyPr/>
        <a:lstStyle/>
        <a:p>
          <a:endParaRPr lang="en-US"/>
        </a:p>
      </dgm:t>
    </dgm:pt>
    <dgm:pt modelId="{B21A788D-D7E7-444B-8D62-4087F54D7F74}" type="sibTrans" cxnId="{07DF41AA-1642-48DD-A8DD-F7AEC1FD2AC2}">
      <dgm:prSet/>
      <dgm:spPr/>
      <dgm:t>
        <a:bodyPr/>
        <a:lstStyle/>
        <a:p>
          <a:endParaRPr lang="en-US"/>
        </a:p>
      </dgm:t>
    </dgm:pt>
    <dgm:pt modelId="{4AA5AEC5-25C4-41EE-9112-F278AF1AA0F7}" type="pres">
      <dgm:prSet presAssocID="{F44D1439-185B-4564-8C88-E68AD2D54F66}" presName="root" presStyleCnt="0">
        <dgm:presLayoutVars>
          <dgm:dir/>
          <dgm:resizeHandles val="exact"/>
        </dgm:presLayoutVars>
      </dgm:prSet>
      <dgm:spPr/>
    </dgm:pt>
    <dgm:pt modelId="{6CA70557-5AF5-41AF-9D5E-321DCD5C39E4}" type="pres">
      <dgm:prSet presAssocID="{360790AA-634E-4CE4-A96C-659B36F8374B}" presName="compNode" presStyleCnt="0"/>
      <dgm:spPr/>
    </dgm:pt>
    <dgm:pt modelId="{E4BEB901-7DDB-408D-B470-7CDF9E594136}" type="pres">
      <dgm:prSet presAssocID="{360790AA-634E-4CE4-A96C-659B36F8374B}" presName="bgRect" presStyleLbl="bgShp" presStyleIdx="0" presStyleCnt="5"/>
      <dgm:spPr/>
    </dgm:pt>
    <dgm:pt modelId="{1CDC6F23-9648-4E48-8B68-CAFD07250EF6}" type="pres">
      <dgm:prSet presAssocID="{360790AA-634E-4CE4-A96C-659B36F8374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662D39A1-A407-4031-8150-14D63BD0A8D3}" type="pres">
      <dgm:prSet presAssocID="{360790AA-634E-4CE4-A96C-659B36F8374B}" presName="spaceRect" presStyleCnt="0"/>
      <dgm:spPr/>
    </dgm:pt>
    <dgm:pt modelId="{DA6BD6BC-4954-48B4-885B-17E847891F6B}" type="pres">
      <dgm:prSet presAssocID="{360790AA-634E-4CE4-A96C-659B36F8374B}" presName="parTx" presStyleLbl="revTx" presStyleIdx="0" presStyleCnt="5">
        <dgm:presLayoutVars>
          <dgm:chMax val="0"/>
          <dgm:chPref val="0"/>
        </dgm:presLayoutVars>
      </dgm:prSet>
      <dgm:spPr/>
    </dgm:pt>
    <dgm:pt modelId="{6581701C-184D-4285-B8B5-730C760DC8A5}" type="pres">
      <dgm:prSet presAssocID="{E47B0034-7114-4556-B586-D4E7ECFFAFBC}" presName="sibTrans" presStyleCnt="0"/>
      <dgm:spPr/>
    </dgm:pt>
    <dgm:pt modelId="{681B3254-7372-4C5B-A5F3-87B7B0806695}" type="pres">
      <dgm:prSet presAssocID="{9D0A9378-120A-4B95-AD45-819706A05475}" presName="compNode" presStyleCnt="0"/>
      <dgm:spPr/>
    </dgm:pt>
    <dgm:pt modelId="{0834FFD3-B810-4F1F-BFA2-C95495783306}" type="pres">
      <dgm:prSet presAssocID="{9D0A9378-120A-4B95-AD45-819706A05475}" presName="bgRect" presStyleLbl="bgShp" presStyleIdx="1" presStyleCnt="5"/>
      <dgm:spPr/>
    </dgm:pt>
    <dgm:pt modelId="{A941D8BB-A32B-4ADE-9B69-49E8D10FCA33}" type="pres">
      <dgm:prSet presAssocID="{9D0A9378-120A-4B95-AD45-819706A0547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3388E7C9-6A3F-430C-BC59-8BCC96E24276}" type="pres">
      <dgm:prSet presAssocID="{9D0A9378-120A-4B95-AD45-819706A05475}" presName="spaceRect" presStyleCnt="0"/>
      <dgm:spPr/>
    </dgm:pt>
    <dgm:pt modelId="{F35A4759-D7C5-4DC7-96E2-B651DC3A6695}" type="pres">
      <dgm:prSet presAssocID="{9D0A9378-120A-4B95-AD45-819706A05475}" presName="parTx" presStyleLbl="revTx" presStyleIdx="1" presStyleCnt="5">
        <dgm:presLayoutVars>
          <dgm:chMax val="0"/>
          <dgm:chPref val="0"/>
        </dgm:presLayoutVars>
      </dgm:prSet>
      <dgm:spPr/>
    </dgm:pt>
    <dgm:pt modelId="{B88814F8-D1B6-494E-B67C-B89DE7716ABB}" type="pres">
      <dgm:prSet presAssocID="{CDBC8C6C-6232-41AA-82ED-6FEF444F29A8}" presName="sibTrans" presStyleCnt="0"/>
      <dgm:spPr/>
    </dgm:pt>
    <dgm:pt modelId="{8BA9A7FB-3E42-47FA-8A0D-92FB5C492E6C}" type="pres">
      <dgm:prSet presAssocID="{63FF678E-F14B-441A-A2DB-F2352DB9593C}" presName="compNode" presStyleCnt="0"/>
      <dgm:spPr/>
    </dgm:pt>
    <dgm:pt modelId="{8A7AEE0E-4FC7-4A7F-B402-E2B1F18447CA}" type="pres">
      <dgm:prSet presAssocID="{63FF678E-F14B-441A-A2DB-F2352DB9593C}" presName="bgRect" presStyleLbl="bgShp" presStyleIdx="2" presStyleCnt="5"/>
      <dgm:spPr/>
    </dgm:pt>
    <dgm:pt modelId="{71947356-EBCB-4351-B08C-74D817F4420F}" type="pres">
      <dgm:prSet presAssocID="{63FF678E-F14B-441A-A2DB-F2352DB9593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A8B44AE6-E99D-4829-A37C-52438F1A83B6}" type="pres">
      <dgm:prSet presAssocID="{63FF678E-F14B-441A-A2DB-F2352DB9593C}" presName="spaceRect" presStyleCnt="0"/>
      <dgm:spPr/>
    </dgm:pt>
    <dgm:pt modelId="{95A8BF3F-796C-4B99-914F-2F70C4E6D6AB}" type="pres">
      <dgm:prSet presAssocID="{63FF678E-F14B-441A-A2DB-F2352DB9593C}" presName="parTx" presStyleLbl="revTx" presStyleIdx="2" presStyleCnt="5">
        <dgm:presLayoutVars>
          <dgm:chMax val="0"/>
          <dgm:chPref val="0"/>
        </dgm:presLayoutVars>
      </dgm:prSet>
      <dgm:spPr/>
    </dgm:pt>
    <dgm:pt modelId="{0731D744-7C57-4108-ABA7-B9687870C6BD}" type="pres">
      <dgm:prSet presAssocID="{1E9D1FE2-76D1-42C2-A2EB-223457E68C16}" presName="sibTrans" presStyleCnt="0"/>
      <dgm:spPr/>
    </dgm:pt>
    <dgm:pt modelId="{AA57559B-7882-4099-AE25-E643E0D5B7D3}" type="pres">
      <dgm:prSet presAssocID="{2CF83216-8C8C-46EC-AB90-3A6F6D9986AE}" presName="compNode" presStyleCnt="0"/>
      <dgm:spPr/>
    </dgm:pt>
    <dgm:pt modelId="{8F1294BC-A5F8-4C34-A226-8170E9ED7E2D}" type="pres">
      <dgm:prSet presAssocID="{2CF83216-8C8C-46EC-AB90-3A6F6D9986AE}" presName="bgRect" presStyleLbl="bgShp" presStyleIdx="3" presStyleCnt="5"/>
      <dgm:spPr/>
    </dgm:pt>
    <dgm:pt modelId="{73CBE266-C78D-4A90-B4FE-FF6E1E72E407}" type="pres">
      <dgm:prSet presAssocID="{2CF83216-8C8C-46EC-AB90-3A6F6D9986A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17B310C3-354C-4A18-B2CD-70D74E7A6E79}" type="pres">
      <dgm:prSet presAssocID="{2CF83216-8C8C-46EC-AB90-3A6F6D9986AE}" presName="spaceRect" presStyleCnt="0"/>
      <dgm:spPr/>
    </dgm:pt>
    <dgm:pt modelId="{563E81E9-288B-48A0-B0F1-2D48062664F0}" type="pres">
      <dgm:prSet presAssocID="{2CF83216-8C8C-46EC-AB90-3A6F6D9986AE}" presName="parTx" presStyleLbl="revTx" presStyleIdx="3" presStyleCnt="5">
        <dgm:presLayoutVars>
          <dgm:chMax val="0"/>
          <dgm:chPref val="0"/>
        </dgm:presLayoutVars>
      </dgm:prSet>
      <dgm:spPr/>
    </dgm:pt>
    <dgm:pt modelId="{5C8124AD-7AD0-477E-A2A6-6AC14959142A}" type="pres">
      <dgm:prSet presAssocID="{41EA6F09-9803-46B5-A545-4E55CA011894}" presName="sibTrans" presStyleCnt="0"/>
      <dgm:spPr/>
    </dgm:pt>
    <dgm:pt modelId="{EEA057DB-4117-4E7B-8162-7D8498C7D797}" type="pres">
      <dgm:prSet presAssocID="{159C3E03-4FDC-4FF7-9FAC-70A383C50C1C}" presName="compNode" presStyleCnt="0"/>
      <dgm:spPr/>
    </dgm:pt>
    <dgm:pt modelId="{2C35645B-822F-49BC-AE5F-45DB2E854C86}" type="pres">
      <dgm:prSet presAssocID="{159C3E03-4FDC-4FF7-9FAC-70A383C50C1C}" presName="bgRect" presStyleLbl="bgShp" presStyleIdx="4" presStyleCnt="5"/>
      <dgm:spPr/>
    </dgm:pt>
    <dgm:pt modelId="{96A548C9-9BA8-413E-A838-7ACAE22396B7}" type="pres">
      <dgm:prSet presAssocID="{159C3E03-4FDC-4FF7-9FAC-70A383C50C1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t Launch"/>
        </a:ext>
      </dgm:extLst>
    </dgm:pt>
    <dgm:pt modelId="{B65B95F5-5D47-4534-ADFC-7E5D0B9CDAD9}" type="pres">
      <dgm:prSet presAssocID="{159C3E03-4FDC-4FF7-9FAC-70A383C50C1C}" presName="spaceRect" presStyleCnt="0"/>
      <dgm:spPr/>
    </dgm:pt>
    <dgm:pt modelId="{6D459134-F5CC-45C7-A8E7-E9EF3E9B0753}" type="pres">
      <dgm:prSet presAssocID="{159C3E03-4FDC-4FF7-9FAC-70A383C50C1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90FC42F-576E-4741-ABEA-ACCAC49568FF}" type="presOf" srcId="{F44D1439-185B-4564-8C88-E68AD2D54F66}" destId="{4AA5AEC5-25C4-41EE-9112-F278AF1AA0F7}" srcOrd="0" destOrd="0" presId="urn:microsoft.com/office/officeart/2018/2/layout/IconVerticalSolidList"/>
    <dgm:cxn modelId="{469D3842-384A-4560-AEDC-1FDABBCF401E}" type="presOf" srcId="{159C3E03-4FDC-4FF7-9FAC-70A383C50C1C}" destId="{6D459134-F5CC-45C7-A8E7-E9EF3E9B0753}" srcOrd="0" destOrd="0" presId="urn:microsoft.com/office/officeart/2018/2/layout/IconVerticalSolidList"/>
    <dgm:cxn modelId="{BFFBC970-D003-4507-BB99-1F86AFC66FB0}" srcId="{F44D1439-185B-4564-8C88-E68AD2D54F66}" destId="{9D0A9378-120A-4B95-AD45-819706A05475}" srcOrd="1" destOrd="0" parTransId="{A4F6FC92-C43B-4330-AD70-555B827DC2AE}" sibTransId="{CDBC8C6C-6232-41AA-82ED-6FEF444F29A8}"/>
    <dgm:cxn modelId="{8F95FB88-107A-4352-82C9-F216EE13EA82}" srcId="{F44D1439-185B-4564-8C88-E68AD2D54F66}" destId="{2CF83216-8C8C-46EC-AB90-3A6F6D9986AE}" srcOrd="3" destOrd="0" parTransId="{40186CB5-1C09-44D3-9831-63DD5053210A}" sibTransId="{41EA6F09-9803-46B5-A545-4E55CA011894}"/>
    <dgm:cxn modelId="{07DF41AA-1642-48DD-A8DD-F7AEC1FD2AC2}" srcId="{F44D1439-185B-4564-8C88-E68AD2D54F66}" destId="{159C3E03-4FDC-4FF7-9FAC-70A383C50C1C}" srcOrd="4" destOrd="0" parTransId="{F4869FC0-A41B-4305-8FF7-CF323D10DEE6}" sibTransId="{B21A788D-D7E7-444B-8D62-4087F54D7F74}"/>
    <dgm:cxn modelId="{817982C0-F0EF-49C4-B444-5F130C27A308}" srcId="{F44D1439-185B-4564-8C88-E68AD2D54F66}" destId="{360790AA-634E-4CE4-A96C-659B36F8374B}" srcOrd="0" destOrd="0" parTransId="{099C2CEF-970C-453B-A9E4-D8DA0417F71C}" sibTransId="{E47B0034-7114-4556-B586-D4E7ECFFAFBC}"/>
    <dgm:cxn modelId="{0B307DD6-3829-4E74-8796-96A1C7089726}" type="presOf" srcId="{63FF678E-F14B-441A-A2DB-F2352DB9593C}" destId="{95A8BF3F-796C-4B99-914F-2F70C4E6D6AB}" srcOrd="0" destOrd="0" presId="urn:microsoft.com/office/officeart/2018/2/layout/IconVerticalSolidList"/>
    <dgm:cxn modelId="{8C4BC3E7-226C-43FC-8CEA-13493C317F28}" srcId="{F44D1439-185B-4564-8C88-E68AD2D54F66}" destId="{63FF678E-F14B-441A-A2DB-F2352DB9593C}" srcOrd="2" destOrd="0" parTransId="{71019C53-A4D5-4BA7-8377-279414FB9FD7}" sibTransId="{1E9D1FE2-76D1-42C2-A2EB-223457E68C16}"/>
    <dgm:cxn modelId="{CBE485F6-2102-4806-9175-24A7926AFC97}" type="presOf" srcId="{360790AA-634E-4CE4-A96C-659B36F8374B}" destId="{DA6BD6BC-4954-48B4-885B-17E847891F6B}" srcOrd="0" destOrd="0" presId="urn:microsoft.com/office/officeart/2018/2/layout/IconVerticalSolidList"/>
    <dgm:cxn modelId="{C309A4FD-A4FA-4DB1-ABED-9F65DA7B73C9}" type="presOf" srcId="{2CF83216-8C8C-46EC-AB90-3A6F6D9986AE}" destId="{563E81E9-288B-48A0-B0F1-2D48062664F0}" srcOrd="0" destOrd="0" presId="urn:microsoft.com/office/officeart/2018/2/layout/IconVerticalSolidList"/>
    <dgm:cxn modelId="{9723D8FD-2A06-41F5-8178-8E241395CCFB}" type="presOf" srcId="{9D0A9378-120A-4B95-AD45-819706A05475}" destId="{F35A4759-D7C5-4DC7-96E2-B651DC3A6695}" srcOrd="0" destOrd="0" presId="urn:microsoft.com/office/officeart/2018/2/layout/IconVerticalSolidList"/>
    <dgm:cxn modelId="{04FD394D-25F2-4372-B30A-7E93A3E22168}" type="presParOf" srcId="{4AA5AEC5-25C4-41EE-9112-F278AF1AA0F7}" destId="{6CA70557-5AF5-41AF-9D5E-321DCD5C39E4}" srcOrd="0" destOrd="0" presId="urn:microsoft.com/office/officeart/2018/2/layout/IconVerticalSolidList"/>
    <dgm:cxn modelId="{D5670469-BCF8-4BCC-8751-668D22CFC276}" type="presParOf" srcId="{6CA70557-5AF5-41AF-9D5E-321DCD5C39E4}" destId="{E4BEB901-7DDB-408D-B470-7CDF9E594136}" srcOrd="0" destOrd="0" presId="urn:microsoft.com/office/officeart/2018/2/layout/IconVerticalSolidList"/>
    <dgm:cxn modelId="{A0A89F95-EF71-4714-8247-C18DCA6DDEA9}" type="presParOf" srcId="{6CA70557-5AF5-41AF-9D5E-321DCD5C39E4}" destId="{1CDC6F23-9648-4E48-8B68-CAFD07250EF6}" srcOrd="1" destOrd="0" presId="urn:microsoft.com/office/officeart/2018/2/layout/IconVerticalSolidList"/>
    <dgm:cxn modelId="{37BC8AB1-080C-4BAF-B936-AF20D22D8DE9}" type="presParOf" srcId="{6CA70557-5AF5-41AF-9D5E-321DCD5C39E4}" destId="{662D39A1-A407-4031-8150-14D63BD0A8D3}" srcOrd="2" destOrd="0" presId="urn:microsoft.com/office/officeart/2018/2/layout/IconVerticalSolidList"/>
    <dgm:cxn modelId="{64D31AAA-E949-4494-A537-646C4BC8925B}" type="presParOf" srcId="{6CA70557-5AF5-41AF-9D5E-321DCD5C39E4}" destId="{DA6BD6BC-4954-48B4-885B-17E847891F6B}" srcOrd="3" destOrd="0" presId="urn:microsoft.com/office/officeart/2018/2/layout/IconVerticalSolidList"/>
    <dgm:cxn modelId="{47971F44-42E6-43FD-AFFD-DEE291B8F5F3}" type="presParOf" srcId="{4AA5AEC5-25C4-41EE-9112-F278AF1AA0F7}" destId="{6581701C-184D-4285-B8B5-730C760DC8A5}" srcOrd="1" destOrd="0" presId="urn:microsoft.com/office/officeart/2018/2/layout/IconVerticalSolidList"/>
    <dgm:cxn modelId="{31B295F5-2803-4A76-B376-699FF256A15A}" type="presParOf" srcId="{4AA5AEC5-25C4-41EE-9112-F278AF1AA0F7}" destId="{681B3254-7372-4C5B-A5F3-87B7B0806695}" srcOrd="2" destOrd="0" presId="urn:microsoft.com/office/officeart/2018/2/layout/IconVerticalSolidList"/>
    <dgm:cxn modelId="{C4000EE3-FEB7-4C2E-BE96-81457EF4A305}" type="presParOf" srcId="{681B3254-7372-4C5B-A5F3-87B7B0806695}" destId="{0834FFD3-B810-4F1F-BFA2-C95495783306}" srcOrd="0" destOrd="0" presId="urn:microsoft.com/office/officeart/2018/2/layout/IconVerticalSolidList"/>
    <dgm:cxn modelId="{406C11B0-08C7-409C-A009-31A3D24814AD}" type="presParOf" srcId="{681B3254-7372-4C5B-A5F3-87B7B0806695}" destId="{A941D8BB-A32B-4ADE-9B69-49E8D10FCA33}" srcOrd="1" destOrd="0" presId="urn:microsoft.com/office/officeart/2018/2/layout/IconVerticalSolidList"/>
    <dgm:cxn modelId="{039CC758-BE25-4876-A3EC-B3B283DD40CE}" type="presParOf" srcId="{681B3254-7372-4C5B-A5F3-87B7B0806695}" destId="{3388E7C9-6A3F-430C-BC59-8BCC96E24276}" srcOrd="2" destOrd="0" presId="urn:microsoft.com/office/officeart/2018/2/layout/IconVerticalSolidList"/>
    <dgm:cxn modelId="{05515BBE-1DD2-4480-8C79-DDDD0C19BF71}" type="presParOf" srcId="{681B3254-7372-4C5B-A5F3-87B7B0806695}" destId="{F35A4759-D7C5-4DC7-96E2-B651DC3A6695}" srcOrd="3" destOrd="0" presId="urn:microsoft.com/office/officeart/2018/2/layout/IconVerticalSolidList"/>
    <dgm:cxn modelId="{515D33F8-2A38-45F0-A405-0DB8961A1909}" type="presParOf" srcId="{4AA5AEC5-25C4-41EE-9112-F278AF1AA0F7}" destId="{B88814F8-D1B6-494E-B67C-B89DE7716ABB}" srcOrd="3" destOrd="0" presId="urn:microsoft.com/office/officeart/2018/2/layout/IconVerticalSolidList"/>
    <dgm:cxn modelId="{C59C36DC-EB41-45B2-832E-F6A1182A8285}" type="presParOf" srcId="{4AA5AEC5-25C4-41EE-9112-F278AF1AA0F7}" destId="{8BA9A7FB-3E42-47FA-8A0D-92FB5C492E6C}" srcOrd="4" destOrd="0" presId="urn:microsoft.com/office/officeart/2018/2/layout/IconVerticalSolidList"/>
    <dgm:cxn modelId="{660FC8FA-A123-4D4D-8AAF-A3B5C7F9F48F}" type="presParOf" srcId="{8BA9A7FB-3E42-47FA-8A0D-92FB5C492E6C}" destId="{8A7AEE0E-4FC7-4A7F-B402-E2B1F18447CA}" srcOrd="0" destOrd="0" presId="urn:microsoft.com/office/officeart/2018/2/layout/IconVerticalSolidList"/>
    <dgm:cxn modelId="{46B7155A-CC96-4AE8-A12D-05FD570AF5F7}" type="presParOf" srcId="{8BA9A7FB-3E42-47FA-8A0D-92FB5C492E6C}" destId="{71947356-EBCB-4351-B08C-74D817F4420F}" srcOrd="1" destOrd="0" presId="urn:microsoft.com/office/officeart/2018/2/layout/IconVerticalSolidList"/>
    <dgm:cxn modelId="{6B8AFE4B-BD45-4D71-9E21-7894D276698F}" type="presParOf" srcId="{8BA9A7FB-3E42-47FA-8A0D-92FB5C492E6C}" destId="{A8B44AE6-E99D-4829-A37C-52438F1A83B6}" srcOrd="2" destOrd="0" presId="urn:microsoft.com/office/officeart/2018/2/layout/IconVerticalSolidList"/>
    <dgm:cxn modelId="{F5C8A7FE-052F-4DB9-8E3E-19FE5130BB68}" type="presParOf" srcId="{8BA9A7FB-3E42-47FA-8A0D-92FB5C492E6C}" destId="{95A8BF3F-796C-4B99-914F-2F70C4E6D6AB}" srcOrd="3" destOrd="0" presId="urn:microsoft.com/office/officeart/2018/2/layout/IconVerticalSolidList"/>
    <dgm:cxn modelId="{E7EABCCF-D7FA-4AE9-9DD6-4584EF949A56}" type="presParOf" srcId="{4AA5AEC5-25C4-41EE-9112-F278AF1AA0F7}" destId="{0731D744-7C57-4108-ABA7-B9687870C6BD}" srcOrd="5" destOrd="0" presId="urn:microsoft.com/office/officeart/2018/2/layout/IconVerticalSolidList"/>
    <dgm:cxn modelId="{CFFDDD49-B4CB-45BC-B574-F19DFAE7AA7F}" type="presParOf" srcId="{4AA5AEC5-25C4-41EE-9112-F278AF1AA0F7}" destId="{AA57559B-7882-4099-AE25-E643E0D5B7D3}" srcOrd="6" destOrd="0" presId="urn:microsoft.com/office/officeart/2018/2/layout/IconVerticalSolidList"/>
    <dgm:cxn modelId="{76884E48-A24E-4634-ADF0-910D92057962}" type="presParOf" srcId="{AA57559B-7882-4099-AE25-E643E0D5B7D3}" destId="{8F1294BC-A5F8-4C34-A226-8170E9ED7E2D}" srcOrd="0" destOrd="0" presId="urn:microsoft.com/office/officeart/2018/2/layout/IconVerticalSolidList"/>
    <dgm:cxn modelId="{08D9BFFA-6D3F-4332-9FAA-3167A51C278C}" type="presParOf" srcId="{AA57559B-7882-4099-AE25-E643E0D5B7D3}" destId="{73CBE266-C78D-4A90-B4FE-FF6E1E72E407}" srcOrd="1" destOrd="0" presId="urn:microsoft.com/office/officeart/2018/2/layout/IconVerticalSolidList"/>
    <dgm:cxn modelId="{5C349535-6E21-4EDD-A740-960B967A87A4}" type="presParOf" srcId="{AA57559B-7882-4099-AE25-E643E0D5B7D3}" destId="{17B310C3-354C-4A18-B2CD-70D74E7A6E79}" srcOrd="2" destOrd="0" presId="urn:microsoft.com/office/officeart/2018/2/layout/IconVerticalSolidList"/>
    <dgm:cxn modelId="{F3A7E029-8A34-42DF-BAEE-1C9AF0A41352}" type="presParOf" srcId="{AA57559B-7882-4099-AE25-E643E0D5B7D3}" destId="{563E81E9-288B-48A0-B0F1-2D48062664F0}" srcOrd="3" destOrd="0" presId="urn:microsoft.com/office/officeart/2018/2/layout/IconVerticalSolidList"/>
    <dgm:cxn modelId="{02263C61-C7F2-4133-B802-6EC3E6D5C7D1}" type="presParOf" srcId="{4AA5AEC5-25C4-41EE-9112-F278AF1AA0F7}" destId="{5C8124AD-7AD0-477E-A2A6-6AC14959142A}" srcOrd="7" destOrd="0" presId="urn:microsoft.com/office/officeart/2018/2/layout/IconVerticalSolidList"/>
    <dgm:cxn modelId="{F0E51C5C-0680-4B47-A07E-1998A7449625}" type="presParOf" srcId="{4AA5AEC5-25C4-41EE-9112-F278AF1AA0F7}" destId="{EEA057DB-4117-4E7B-8162-7D8498C7D797}" srcOrd="8" destOrd="0" presId="urn:microsoft.com/office/officeart/2018/2/layout/IconVerticalSolidList"/>
    <dgm:cxn modelId="{3C52F76E-CC9A-4B75-883F-EA514043EBF5}" type="presParOf" srcId="{EEA057DB-4117-4E7B-8162-7D8498C7D797}" destId="{2C35645B-822F-49BC-AE5F-45DB2E854C86}" srcOrd="0" destOrd="0" presId="urn:microsoft.com/office/officeart/2018/2/layout/IconVerticalSolidList"/>
    <dgm:cxn modelId="{0A310556-2299-453D-8295-373906604456}" type="presParOf" srcId="{EEA057DB-4117-4E7B-8162-7D8498C7D797}" destId="{96A548C9-9BA8-413E-A838-7ACAE22396B7}" srcOrd="1" destOrd="0" presId="urn:microsoft.com/office/officeart/2018/2/layout/IconVerticalSolidList"/>
    <dgm:cxn modelId="{20D60D0A-FAD4-4E13-98F8-697D610981EC}" type="presParOf" srcId="{EEA057DB-4117-4E7B-8162-7D8498C7D797}" destId="{B65B95F5-5D47-4534-ADFC-7E5D0B9CDAD9}" srcOrd="2" destOrd="0" presId="urn:microsoft.com/office/officeart/2018/2/layout/IconVerticalSolidList"/>
    <dgm:cxn modelId="{A00AB068-4A3A-4801-AA85-E95187185790}" type="presParOf" srcId="{EEA057DB-4117-4E7B-8162-7D8498C7D797}" destId="{6D459134-F5CC-45C7-A8E7-E9EF3E9B07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B9330B-41D6-4D4F-8B7F-D3EBD8C41E86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DD7B96A-8AD7-4366-A582-E3D4897DC8CA}">
      <dgm:prSet/>
      <dgm:spPr/>
      <dgm:t>
        <a:bodyPr/>
        <a:lstStyle/>
        <a:p>
          <a:r>
            <a:rPr lang="en-US" dirty="0"/>
            <a:t>1 Right to Hunt and Fish Constitutional Amendments</a:t>
          </a:r>
        </a:p>
      </dgm:t>
    </dgm:pt>
    <dgm:pt modelId="{89B68397-8AEE-4261-8A99-2F53A095F1A1}" type="parTrans" cxnId="{5B9D0516-313E-4B5C-AA39-50159E8CF0BA}">
      <dgm:prSet/>
      <dgm:spPr/>
      <dgm:t>
        <a:bodyPr/>
        <a:lstStyle/>
        <a:p>
          <a:endParaRPr lang="en-US"/>
        </a:p>
      </dgm:t>
    </dgm:pt>
    <dgm:pt modelId="{4BC59A46-EBBB-4675-97E6-82CCA75C891F}" type="sibTrans" cxnId="{5B9D0516-313E-4B5C-AA39-50159E8CF0BA}">
      <dgm:prSet/>
      <dgm:spPr/>
      <dgm:t>
        <a:bodyPr/>
        <a:lstStyle/>
        <a:p>
          <a:endParaRPr lang="en-US"/>
        </a:p>
      </dgm:t>
    </dgm:pt>
    <dgm:pt modelId="{3F0CC1A9-C109-4A79-8584-1DE52587257D}">
      <dgm:prSet/>
      <dgm:spPr/>
      <dgm:t>
        <a:bodyPr/>
        <a:lstStyle/>
        <a:p>
          <a:r>
            <a:rPr lang="en-US" dirty="0"/>
            <a:t>2 Permitting</a:t>
          </a:r>
        </a:p>
      </dgm:t>
    </dgm:pt>
    <dgm:pt modelId="{3C698C96-F05D-4C34-93C5-28360B655D5A}" type="parTrans" cxnId="{E019919A-E833-4578-B040-619C43CFEDDF}">
      <dgm:prSet/>
      <dgm:spPr/>
      <dgm:t>
        <a:bodyPr/>
        <a:lstStyle/>
        <a:p>
          <a:endParaRPr lang="en-US"/>
        </a:p>
      </dgm:t>
    </dgm:pt>
    <dgm:pt modelId="{5DBC06B8-714F-4A56-AA13-04713DDB2E1B}" type="sibTrans" cxnId="{E019919A-E833-4578-B040-619C43CFEDDF}">
      <dgm:prSet/>
      <dgm:spPr/>
      <dgm:t>
        <a:bodyPr/>
        <a:lstStyle/>
        <a:p>
          <a:endParaRPr lang="en-US"/>
        </a:p>
      </dgm:t>
    </dgm:pt>
    <dgm:pt modelId="{A326E974-A26B-434C-87B4-53EB7949D56A}">
      <dgm:prSet/>
      <dgm:spPr/>
      <dgm:t>
        <a:bodyPr/>
        <a:lstStyle/>
        <a:p>
          <a:r>
            <a:rPr lang="en-US" dirty="0"/>
            <a:t>3 State Outdoor Recreation Offices</a:t>
          </a:r>
        </a:p>
      </dgm:t>
    </dgm:pt>
    <dgm:pt modelId="{9A00D277-5F01-437D-B090-61CB52FDBC5A}" type="parTrans" cxnId="{251BFDD2-2C48-4955-989B-D3863AF39A99}">
      <dgm:prSet/>
      <dgm:spPr/>
      <dgm:t>
        <a:bodyPr/>
        <a:lstStyle/>
        <a:p>
          <a:endParaRPr lang="en-US"/>
        </a:p>
      </dgm:t>
    </dgm:pt>
    <dgm:pt modelId="{12E48E9E-2CD2-424D-AE50-EFF5A440D3A3}" type="sibTrans" cxnId="{251BFDD2-2C48-4955-989B-D3863AF39A99}">
      <dgm:prSet/>
      <dgm:spPr/>
      <dgm:t>
        <a:bodyPr/>
        <a:lstStyle/>
        <a:p>
          <a:endParaRPr lang="en-US"/>
        </a:p>
      </dgm:t>
    </dgm:pt>
    <dgm:pt modelId="{A959355A-4E30-4DE0-BE34-D000C28BAAD0}">
      <dgm:prSet/>
      <dgm:spPr/>
      <dgm:t>
        <a:bodyPr/>
        <a:lstStyle/>
        <a:p>
          <a:r>
            <a:rPr lang="en-US" dirty="0"/>
            <a:t>4 Dealer Contracts</a:t>
          </a:r>
        </a:p>
      </dgm:t>
    </dgm:pt>
    <dgm:pt modelId="{C8C2C649-2B2E-48D6-95E9-1BD9AAE833AB}" type="parTrans" cxnId="{EF02D416-932A-422F-A752-EC2EA2BAE7F7}">
      <dgm:prSet/>
      <dgm:spPr/>
      <dgm:t>
        <a:bodyPr/>
        <a:lstStyle/>
        <a:p>
          <a:endParaRPr lang="en-US"/>
        </a:p>
      </dgm:t>
    </dgm:pt>
    <dgm:pt modelId="{9DD0769E-87C8-48C3-A0D5-0568C653FCE7}" type="sibTrans" cxnId="{EF02D416-932A-422F-A752-EC2EA2BAE7F7}">
      <dgm:prSet/>
      <dgm:spPr/>
      <dgm:t>
        <a:bodyPr/>
        <a:lstStyle/>
        <a:p>
          <a:endParaRPr lang="en-US"/>
        </a:p>
      </dgm:t>
    </dgm:pt>
    <dgm:pt modelId="{E3E5F20E-F19A-4383-8E4C-D2696E4BE777}">
      <dgm:prSet/>
      <dgm:spPr/>
      <dgm:t>
        <a:bodyPr/>
        <a:lstStyle/>
        <a:p>
          <a:r>
            <a:rPr lang="en-US" dirty="0"/>
            <a:t>5 Vessel Titling</a:t>
          </a:r>
        </a:p>
      </dgm:t>
    </dgm:pt>
    <dgm:pt modelId="{F159AB1A-C874-4A5D-AF09-589F0C3B3D84}" type="parTrans" cxnId="{455FC8B8-0355-490E-A8BD-4EDBF375BC28}">
      <dgm:prSet/>
      <dgm:spPr/>
      <dgm:t>
        <a:bodyPr/>
        <a:lstStyle/>
        <a:p>
          <a:endParaRPr lang="en-US"/>
        </a:p>
      </dgm:t>
    </dgm:pt>
    <dgm:pt modelId="{9288D6E8-D1A0-412D-97C2-0E59F1C22427}" type="sibTrans" cxnId="{455FC8B8-0355-490E-A8BD-4EDBF375BC28}">
      <dgm:prSet/>
      <dgm:spPr/>
      <dgm:t>
        <a:bodyPr/>
        <a:lstStyle/>
        <a:p>
          <a:endParaRPr lang="en-US"/>
        </a:p>
      </dgm:t>
    </dgm:pt>
    <dgm:pt modelId="{CE21AFD1-9020-4C3C-9B25-6EF348C32162}" type="pres">
      <dgm:prSet presAssocID="{FAB9330B-41D6-4D4F-8B7F-D3EBD8C41E86}" presName="root" presStyleCnt="0">
        <dgm:presLayoutVars>
          <dgm:dir/>
          <dgm:resizeHandles val="exact"/>
        </dgm:presLayoutVars>
      </dgm:prSet>
      <dgm:spPr/>
    </dgm:pt>
    <dgm:pt modelId="{21DC519D-9B13-4D16-AE23-333983F5011D}" type="pres">
      <dgm:prSet presAssocID="{9DD7B96A-8AD7-4366-A582-E3D4897DC8CA}" presName="compNode" presStyleCnt="0"/>
      <dgm:spPr/>
    </dgm:pt>
    <dgm:pt modelId="{E661D0B2-21DA-4200-8A0E-9FB550328968}" type="pres">
      <dgm:prSet presAssocID="{9DD7B96A-8AD7-4366-A582-E3D4897DC8CA}" presName="bgRect" presStyleLbl="bgShp" presStyleIdx="0" presStyleCnt="5"/>
      <dgm:spPr/>
    </dgm:pt>
    <dgm:pt modelId="{6F9D954C-5664-4640-8236-5CE540690279}" type="pres">
      <dgm:prSet presAssocID="{9DD7B96A-8AD7-4366-A582-E3D4897DC8C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F820C7DD-9BD9-42E8-B00E-836790640FC8}" type="pres">
      <dgm:prSet presAssocID="{9DD7B96A-8AD7-4366-A582-E3D4897DC8CA}" presName="spaceRect" presStyleCnt="0"/>
      <dgm:spPr/>
    </dgm:pt>
    <dgm:pt modelId="{C3B77FBB-81F5-4387-933D-623E5384A46E}" type="pres">
      <dgm:prSet presAssocID="{9DD7B96A-8AD7-4366-A582-E3D4897DC8CA}" presName="parTx" presStyleLbl="revTx" presStyleIdx="0" presStyleCnt="5">
        <dgm:presLayoutVars>
          <dgm:chMax val="0"/>
          <dgm:chPref val="0"/>
        </dgm:presLayoutVars>
      </dgm:prSet>
      <dgm:spPr/>
    </dgm:pt>
    <dgm:pt modelId="{DC4ACCB8-F706-48F1-BDB0-C43D089A3956}" type="pres">
      <dgm:prSet presAssocID="{4BC59A46-EBBB-4675-97E6-82CCA75C891F}" presName="sibTrans" presStyleCnt="0"/>
      <dgm:spPr/>
    </dgm:pt>
    <dgm:pt modelId="{61A58C46-6DD6-4D98-98F7-347AE14F2211}" type="pres">
      <dgm:prSet presAssocID="{3F0CC1A9-C109-4A79-8584-1DE52587257D}" presName="compNode" presStyleCnt="0"/>
      <dgm:spPr/>
    </dgm:pt>
    <dgm:pt modelId="{C79F6D8A-BF04-471E-83B1-9B3B54DB5153}" type="pres">
      <dgm:prSet presAssocID="{3F0CC1A9-C109-4A79-8584-1DE52587257D}" presName="bgRect" presStyleLbl="bgShp" presStyleIdx="1" presStyleCnt="5"/>
      <dgm:spPr/>
    </dgm:pt>
    <dgm:pt modelId="{6587613A-83E3-4193-8773-A8C42C275B8D}" type="pres">
      <dgm:prSet presAssocID="{3F0CC1A9-C109-4A79-8584-1DE52587257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7020F75C-6FED-4491-A7C3-92CD136EF982}" type="pres">
      <dgm:prSet presAssocID="{3F0CC1A9-C109-4A79-8584-1DE52587257D}" presName="spaceRect" presStyleCnt="0"/>
      <dgm:spPr/>
    </dgm:pt>
    <dgm:pt modelId="{669CFB7A-8A0F-4DD0-9354-B3533A3268E6}" type="pres">
      <dgm:prSet presAssocID="{3F0CC1A9-C109-4A79-8584-1DE52587257D}" presName="parTx" presStyleLbl="revTx" presStyleIdx="1" presStyleCnt="5">
        <dgm:presLayoutVars>
          <dgm:chMax val="0"/>
          <dgm:chPref val="0"/>
        </dgm:presLayoutVars>
      </dgm:prSet>
      <dgm:spPr/>
    </dgm:pt>
    <dgm:pt modelId="{70E6C77D-86F6-4C7C-B6F5-FA73A92D76AC}" type="pres">
      <dgm:prSet presAssocID="{5DBC06B8-714F-4A56-AA13-04713DDB2E1B}" presName="sibTrans" presStyleCnt="0"/>
      <dgm:spPr/>
    </dgm:pt>
    <dgm:pt modelId="{B133ADEE-F310-42FD-AD87-B4D55C93E9D7}" type="pres">
      <dgm:prSet presAssocID="{A326E974-A26B-434C-87B4-53EB7949D56A}" presName="compNode" presStyleCnt="0"/>
      <dgm:spPr/>
    </dgm:pt>
    <dgm:pt modelId="{7F50E5D7-41AE-4556-A22F-079DC5248355}" type="pres">
      <dgm:prSet presAssocID="{A326E974-A26B-434C-87B4-53EB7949D56A}" presName="bgRect" presStyleLbl="bgShp" presStyleIdx="2" presStyleCnt="5"/>
      <dgm:spPr/>
    </dgm:pt>
    <dgm:pt modelId="{38E78CF5-5BFB-43B8-AA8A-9CAEDB730612}" type="pres">
      <dgm:prSet presAssocID="{A326E974-A26B-434C-87B4-53EB7949D56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C36312F2-4273-45B6-954E-2C371D1D456F}" type="pres">
      <dgm:prSet presAssocID="{A326E974-A26B-434C-87B4-53EB7949D56A}" presName="spaceRect" presStyleCnt="0"/>
      <dgm:spPr/>
    </dgm:pt>
    <dgm:pt modelId="{878066DB-7AEF-4C2F-AAEC-6DB427B4BCED}" type="pres">
      <dgm:prSet presAssocID="{A326E974-A26B-434C-87B4-53EB7949D56A}" presName="parTx" presStyleLbl="revTx" presStyleIdx="2" presStyleCnt="5">
        <dgm:presLayoutVars>
          <dgm:chMax val="0"/>
          <dgm:chPref val="0"/>
        </dgm:presLayoutVars>
      </dgm:prSet>
      <dgm:spPr/>
    </dgm:pt>
    <dgm:pt modelId="{F37C6884-334F-4ED8-8C78-24E23421E446}" type="pres">
      <dgm:prSet presAssocID="{12E48E9E-2CD2-424D-AE50-EFF5A440D3A3}" presName="sibTrans" presStyleCnt="0"/>
      <dgm:spPr/>
    </dgm:pt>
    <dgm:pt modelId="{EA5C32C1-6AC1-4408-9AC7-6CC23B91C848}" type="pres">
      <dgm:prSet presAssocID="{A959355A-4E30-4DE0-BE34-D000C28BAAD0}" presName="compNode" presStyleCnt="0"/>
      <dgm:spPr/>
    </dgm:pt>
    <dgm:pt modelId="{721A12EA-FF4C-4CBE-BAB6-E2822679EC35}" type="pres">
      <dgm:prSet presAssocID="{A959355A-4E30-4DE0-BE34-D000C28BAAD0}" presName="bgRect" presStyleLbl="bgShp" presStyleIdx="3" presStyleCnt="5"/>
      <dgm:spPr/>
    </dgm:pt>
    <dgm:pt modelId="{6AC395A6-AB40-4CAA-AFD6-C24841747782}" type="pres">
      <dgm:prSet presAssocID="{A959355A-4E30-4DE0-BE34-D000C28BAAD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47A1696C-31A5-45B6-BCA0-70C7C90C72B4}" type="pres">
      <dgm:prSet presAssocID="{A959355A-4E30-4DE0-BE34-D000C28BAAD0}" presName="spaceRect" presStyleCnt="0"/>
      <dgm:spPr/>
    </dgm:pt>
    <dgm:pt modelId="{32B64905-8FF8-4539-A827-A9F303F88B8F}" type="pres">
      <dgm:prSet presAssocID="{A959355A-4E30-4DE0-BE34-D000C28BAAD0}" presName="parTx" presStyleLbl="revTx" presStyleIdx="3" presStyleCnt="5">
        <dgm:presLayoutVars>
          <dgm:chMax val="0"/>
          <dgm:chPref val="0"/>
        </dgm:presLayoutVars>
      </dgm:prSet>
      <dgm:spPr/>
    </dgm:pt>
    <dgm:pt modelId="{0A0406D4-3A45-4969-8847-10301F1EFE3E}" type="pres">
      <dgm:prSet presAssocID="{9DD0769E-87C8-48C3-A0D5-0568C653FCE7}" presName="sibTrans" presStyleCnt="0"/>
      <dgm:spPr/>
    </dgm:pt>
    <dgm:pt modelId="{0CE53D6B-9F19-45F3-A051-D3853B186335}" type="pres">
      <dgm:prSet presAssocID="{E3E5F20E-F19A-4383-8E4C-D2696E4BE777}" presName="compNode" presStyleCnt="0"/>
      <dgm:spPr/>
    </dgm:pt>
    <dgm:pt modelId="{D3AC2E76-D853-4D5D-A1E7-165E7E1B0D75}" type="pres">
      <dgm:prSet presAssocID="{E3E5F20E-F19A-4383-8E4C-D2696E4BE777}" presName="bgRect" presStyleLbl="bgShp" presStyleIdx="4" presStyleCnt="5"/>
      <dgm:spPr/>
    </dgm:pt>
    <dgm:pt modelId="{E4F3914A-F660-4D29-B31B-4A125D260334}" type="pres">
      <dgm:prSet presAssocID="{E3E5F20E-F19A-4383-8E4C-D2696E4BE77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B7DFF9AB-81CF-4469-BB43-A44D852BC1EA}" type="pres">
      <dgm:prSet presAssocID="{E3E5F20E-F19A-4383-8E4C-D2696E4BE777}" presName="spaceRect" presStyleCnt="0"/>
      <dgm:spPr/>
    </dgm:pt>
    <dgm:pt modelId="{C4505D29-C06B-47E4-9C9E-00F302DD2533}" type="pres">
      <dgm:prSet presAssocID="{E3E5F20E-F19A-4383-8E4C-D2696E4BE7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76D2D07-E9E6-4BA3-99EA-6B1EB552EC33}" type="presOf" srcId="{FAB9330B-41D6-4D4F-8B7F-D3EBD8C41E86}" destId="{CE21AFD1-9020-4C3C-9B25-6EF348C32162}" srcOrd="0" destOrd="0" presId="urn:microsoft.com/office/officeart/2018/2/layout/IconVerticalSolidList"/>
    <dgm:cxn modelId="{5B9D0516-313E-4B5C-AA39-50159E8CF0BA}" srcId="{FAB9330B-41D6-4D4F-8B7F-D3EBD8C41E86}" destId="{9DD7B96A-8AD7-4366-A582-E3D4897DC8CA}" srcOrd="0" destOrd="0" parTransId="{89B68397-8AEE-4261-8A99-2F53A095F1A1}" sibTransId="{4BC59A46-EBBB-4675-97E6-82CCA75C891F}"/>
    <dgm:cxn modelId="{EF02D416-932A-422F-A752-EC2EA2BAE7F7}" srcId="{FAB9330B-41D6-4D4F-8B7F-D3EBD8C41E86}" destId="{A959355A-4E30-4DE0-BE34-D000C28BAAD0}" srcOrd="3" destOrd="0" parTransId="{C8C2C649-2B2E-48D6-95E9-1BD9AAE833AB}" sibTransId="{9DD0769E-87C8-48C3-A0D5-0568C653FCE7}"/>
    <dgm:cxn modelId="{E291503A-D815-4896-8766-BDA5C3D0D54B}" type="presOf" srcId="{E3E5F20E-F19A-4383-8E4C-D2696E4BE777}" destId="{C4505D29-C06B-47E4-9C9E-00F302DD2533}" srcOrd="0" destOrd="0" presId="urn:microsoft.com/office/officeart/2018/2/layout/IconVerticalSolidList"/>
    <dgm:cxn modelId="{78D68E7F-1648-4D63-87C7-0E5A00FBD8F9}" type="presOf" srcId="{9DD7B96A-8AD7-4366-A582-E3D4897DC8CA}" destId="{C3B77FBB-81F5-4387-933D-623E5384A46E}" srcOrd="0" destOrd="0" presId="urn:microsoft.com/office/officeart/2018/2/layout/IconVerticalSolidList"/>
    <dgm:cxn modelId="{E019919A-E833-4578-B040-619C43CFEDDF}" srcId="{FAB9330B-41D6-4D4F-8B7F-D3EBD8C41E86}" destId="{3F0CC1A9-C109-4A79-8584-1DE52587257D}" srcOrd="1" destOrd="0" parTransId="{3C698C96-F05D-4C34-93C5-28360B655D5A}" sibTransId="{5DBC06B8-714F-4A56-AA13-04713DDB2E1B}"/>
    <dgm:cxn modelId="{563590A7-2A02-49C2-B001-0AD05599CAED}" type="presOf" srcId="{A959355A-4E30-4DE0-BE34-D000C28BAAD0}" destId="{32B64905-8FF8-4539-A827-A9F303F88B8F}" srcOrd="0" destOrd="0" presId="urn:microsoft.com/office/officeart/2018/2/layout/IconVerticalSolidList"/>
    <dgm:cxn modelId="{455FC8B8-0355-490E-A8BD-4EDBF375BC28}" srcId="{FAB9330B-41D6-4D4F-8B7F-D3EBD8C41E86}" destId="{E3E5F20E-F19A-4383-8E4C-D2696E4BE777}" srcOrd="4" destOrd="0" parTransId="{F159AB1A-C874-4A5D-AF09-589F0C3B3D84}" sibTransId="{9288D6E8-D1A0-412D-97C2-0E59F1C22427}"/>
    <dgm:cxn modelId="{D1A75DC1-EBEC-4747-A0A7-3F15316269E2}" type="presOf" srcId="{A326E974-A26B-434C-87B4-53EB7949D56A}" destId="{878066DB-7AEF-4C2F-AAEC-6DB427B4BCED}" srcOrd="0" destOrd="0" presId="urn:microsoft.com/office/officeart/2018/2/layout/IconVerticalSolidList"/>
    <dgm:cxn modelId="{251BFDD2-2C48-4955-989B-D3863AF39A99}" srcId="{FAB9330B-41D6-4D4F-8B7F-D3EBD8C41E86}" destId="{A326E974-A26B-434C-87B4-53EB7949D56A}" srcOrd="2" destOrd="0" parTransId="{9A00D277-5F01-437D-B090-61CB52FDBC5A}" sibTransId="{12E48E9E-2CD2-424D-AE50-EFF5A440D3A3}"/>
    <dgm:cxn modelId="{54C93CD7-4B52-4CB7-9819-615F32F6EC28}" type="presOf" srcId="{3F0CC1A9-C109-4A79-8584-1DE52587257D}" destId="{669CFB7A-8A0F-4DD0-9354-B3533A3268E6}" srcOrd="0" destOrd="0" presId="urn:microsoft.com/office/officeart/2018/2/layout/IconVerticalSolidList"/>
    <dgm:cxn modelId="{594951D6-1037-4B47-8AD0-0FF80E00800E}" type="presParOf" srcId="{CE21AFD1-9020-4C3C-9B25-6EF348C32162}" destId="{21DC519D-9B13-4D16-AE23-333983F5011D}" srcOrd="0" destOrd="0" presId="urn:microsoft.com/office/officeart/2018/2/layout/IconVerticalSolidList"/>
    <dgm:cxn modelId="{B30A93BF-C499-42DD-8CF7-AD08CA555E44}" type="presParOf" srcId="{21DC519D-9B13-4D16-AE23-333983F5011D}" destId="{E661D0B2-21DA-4200-8A0E-9FB550328968}" srcOrd="0" destOrd="0" presId="urn:microsoft.com/office/officeart/2018/2/layout/IconVerticalSolidList"/>
    <dgm:cxn modelId="{C341CA59-3DE1-46BA-84FC-A1600C61BBBF}" type="presParOf" srcId="{21DC519D-9B13-4D16-AE23-333983F5011D}" destId="{6F9D954C-5664-4640-8236-5CE540690279}" srcOrd="1" destOrd="0" presId="urn:microsoft.com/office/officeart/2018/2/layout/IconVerticalSolidList"/>
    <dgm:cxn modelId="{6C42B74D-C043-4595-8C16-B49C4AC2E1F3}" type="presParOf" srcId="{21DC519D-9B13-4D16-AE23-333983F5011D}" destId="{F820C7DD-9BD9-42E8-B00E-836790640FC8}" srcOrd="2" destOrd="0" presId="urn:microsoft.com/office/officeart/2018/2/layout/IconVerticalSolidList"/>
    <dgm:cxn modelId="{88AB3D58-52A5-4C82-B7DA-7D02AEBD8E07}" type="presParOf" srcId="{21DC519D-9B13-4D16-AE23-333983F5011D}" destId="{C3B77FBB-81F5-4387-933D-623E5384A46E}" srcOrd="3" destOrd="0" presId="urn:microsoft.com/office/officeart/2018/2/layout/IconVerticalSolidList"/>
    <dgm:cxn modelId="{E7F21496-038F-4BE2-9141-89FC6C540B83}" type="presParOf" srcId="{CE21AFD1-9020-4C3C-9B25-6EF348C32162}" destId="{DC4ACCB8-F706-48F1-BDB0-C43D089A3956}" srcOrd="1" destOrd="0" presId="urn:microsoft.com/office/officeart/2018/2/layout/IconVerticalSolidList"/>
    <dgm:cxn modelId="{DF1A715E-7492-44B1-B503-9AC0B1B6A29F}" type="presParOf" srcId="{CE21AFD1-9020-4C3C-9B25-6EF348C32162}" destId="{61A58C46-6DD6-4D98-98F7-347AE14F2211}" srcOrd="2" destOrd="0" presId="urn:microsoft.com/office/officeart/2018/2/layout/IconVerticalSolidList"/>
    <dgm:cxn modelId="{2356AF9E-D4AA-4B96-9929-63B3E301A175}" type="presParOf" srcId="{61A58C46-6DD6-4D98-98F7-347AE14F2211}" destId="{C79F6D8A-BF04-471E-83B1-9B3B54DB5153}" srcOrd="0" destOrd="0" presId="urn:microsoft.com/office/officeart/2018/2/layout/IconVerticalSolidList"/>
    <dgm:cxn modelId="{C28837ED-1E03-4D30-BBB3-EF0B5FF5FD1A}" type="presParOf" srcId="{61A58C46-6DD6-4D98-98F7-347AE14F2211}" destId="{6587613A-83E3-4193-8773-A8C42C275B8D}" srcOrd="1" destOrd="0" presId="urn:microsoft.com/office/officeart/2018/2/layout/IconVerticalSolidList"/>
    <dgm:cxn modelId="{EF9FA11F-50B2-4C8D-8F60-E72CB61AF948}" type="presParOf" srcId="{61A58C46-6DD6-4D98-98F7-347AE14F2211}" destId="{7020F75C-6FED-4491-A7C3-92CD136EF982}" srcOrd="2" destOrd="0" presId="urn:microsoft.com/office/officeart/2018/2/layout/IconVerticalSolidList"/>
    <dgm:cxn modelId="{2FEE70A4-B2FA-4F36-980E-0A9A684078F7}" type="presParOf" srcId="{61A58C46-6DD6-4D98-98F7-347AE14F2211}" destId="{669CFB7A-8A0F-4DD0-9354-B3533A3268E6}" srcOrd="3" destOrd="0" presId="urn:microsoft.com/office/officeart/2018/2/layout/IconVerticalSolidList"/>
    <dgm:cxn modelId="{0A6DF56E-564F-4B39-92AA-5B9341680184}" type="presParOf" srcId="{CE21AFD1-9020-4C3C-9B25-6EF348C32162}" destId="{70E6C77D-86F6-4C7C-B6F5-FA73A92D76AC}" srcOrd="3" destOrd="0" presId="urn:microsoft.com/office/officeart/2018/2/layout/IconVerticalSolidList"/>
    <dgm:cxn modelId="{2F0F853F-BA61-4F98-BA5B-4085FEFE85E8}" type="presParOf" srcId="{CE21AFD1-9020-4C3C-9B25-6EF348C32162}" destId="{B133ADEE-F310-42FD-AD87-B4D55C93E9D7}" srcOrd="4" destOrd="0" presId="urn:microsoft.com/office/officeart/2018/2/layout/IconVerticalSolidList"/>
    <dgm:cxn modelId="{13D34105-13A8-4BFD-A212-5C23C819B8F8}" type="presParOf" srcId="{B133ADEE-F310-42FD-AD87-B4D55C93E9D7}" destId="{7F50E5D7-41AE-4556-A22F-079DC5248355}" srcOrd="0" destOrd="0" presId="urn:microsoft.com/office/officeart/2018/2/layout/IconVerticalSolidList"/>
    <dgm:cxn modelId="{97B8E565-0BCC-492D-8115-34F071CABC9B}" type="presParOf" srcId="{B133ADEE-F310-42FD-AD87-B4D55C93E9D7}" destId="{38E78CF5-5BFB-43B8-AA8A-9CAEDB730612}" srcOrd="1" destOrd="0" presId="urn:microsoft.com/office/officeart/2018/2/layout/IconVerticalSolidList"/>
    <dgm:cxn modelId="{F53448E0-F3D8-43A9-A849-98A6BC359441}" type="presParOf" srcId="{B133ADEE-F310-42FD-AD87-B4D55C93E9D7}" destId="{C36312F2-4273-45B6-954E-2C371D1D456F}" srcOrd="2" destOrd="0" presId="urn:microsoft.com/office/officeart/2018/2/layout/IconVerticalSolidList"/>
    <dgm:cxn modelId="{A71527C5-36DF-45A9-BC9B-C219C6EB89F5}" type="presParOf" srcId="{B133ADEE-F310-42FD-AD87-B4D55C93E9D7}" destId="{878066DB-7AEF-4C2F-AAEC-6DB427B4BCED}" srcOrd="3" destOrd="0" presId="urn:microsoft.com/office/officeart/2018/2/layout/IconVerticalSolidList"/>
    <dgm:cxn modelId="{4176D504-94EF-4F50-902B-3E305DAB659E}" type="presParOf" srcId="{CE21AFD1-9020-4C3C-9B25-6EF348C32162}" destId="{F37C6884-334F-4ED8-8C78-24E23421E446}" srcOrd="5" destOrd="0" presId="urn:microsoft.com/office/officeart/2018/2/layout/IconVerticalSolidList"/>
    <dgm:cxn modelId="{392FC121-133A-4E66-BF16-9E8D357AEE8A}" type="presParOf" srcId="{CE21AFD1-9020-4C3C-9B25-6EF348C32162}" destId="{EA5C32C1-6AC1-4408-9AC7-6CC23B91C848}" srcOrd="6" destOrd="0" presId="urn:microsoft.com/office/officeart/2018/2/layout/IconVerticalSolidList"/>
    <dgm:cxn modelId="{CEB75383-BFF7-4174-89DE-2B7742319895}" type="presParOf" srcId="{EA5C32C1-6AC1-4408-9AC7-6CC23B91C848}" destId="{721A12EA-FF4C-4CBE-BAB6-E2822679EC35}" srcOrd="0" destOrd="0" presId="urn:microsoft.com/office/officeart/2018/2/layout/IconVerticalSolidList"/>
    <dgm:cxn modelId="{7D0173F5-7940-467E-8A05-1F4B3DDEF52D}" type="presParOf" srcId="{EA5C32C1-6AC1-4408-9AC7-6CC23B91C848}" destId="{6AC395A6-AB40-4CAA-AFD6-C24841747782}" srcOrd="1" destOrd="0" presId="urn:microsoft.com/office/officeart/2018/2/layout/IconVerticalSolidList"/>
    <dgm:cxn modelId="{2EF88D73-52CC-428C-8179-1C96F53BD049}" type="presParOf" srcId="{EA5C32C1-6AC1-4408-9AC7-6CC23B91C848}" destId="{47A1696C-31A5-45B6-BCA0-70C7C90C72B4}" srcOrd="2" destOrd="0" presId="urn:microsoft.com/office/officeart/2018/2/layout/IconVerticalSolidList"/>
    <dgm:cxn modelId="{F8269EA7-929B-4A52-8B00-16C1CD9B12E6}" type="presParOf" srcId="{EA5C32C1-6AC1-4408-9AC7-6CC23B91C848}" destId="{32B64905-8FF8-4539-A827-A9F303F88B8F}" srcOrd="3" destOrd="0" presId="urn:microsoft.com/office/officeart/2018/2/layout/IconVerticalSolidList"/>
    <dgm:cxn modelId="{B6ED2F16-CCB6-4929-BAA1-E72599F82018}" type="presParOf" srcId="{CE21AFD1-9020-4C3C-9B25-6EF348C32162}" destId="{0A0406D4-3A45-4969-8847-10301F1EFE3E}" srcOrd="7" destOrd="0" presId="urn:microsoft.com/office/officeart/2018/2/layout/IconVerticalSolidList"/>
    <dgm:cxn modelId="{90787CFE-7E4E-449A-893D-F11BB62A94F9}" type="presParOf" srcId="{CE21AFD1-9020-4C3C-9B25-6EF348C32162}" destId="{0CE53D6B-9F19-45F3-A051-D3853B186335}" srcOrd="8" destOrd="0" presId="urn:microsoft.com/office/officeart/2018/2/layout/IconVerticalSolidList"/>
    <dgm:cxn modelId="{6F676135-D3A7-4CBD-82D3-A9AC48BD47E7}" type="presParOf" srcId="{0CE53D6B-9F19-45F3-A051-D3853B186335}" destId="{D3AC2E76-D853-4D5D-A1E7-165E7E1B0D75}" srcOrd="0" destOrd="0" presId="urn:microsoft.com/office/officeart/2018/2/layout/IconVerticalSolidList"/>
    <dgm:cxn modelId="{D17DED02-9FC2-4EA9-BF73-4DCCB759EB14}" type="presParOf" srcId="{0CE53D6B-9F19-45F3-A051-D3853B186335}" destId="{E4F3914A-F660-4D29-B31B-4A125D260334}" srcOrd="1" destOrd="0" presId="urn:microsoft.com/office/officeart/2018/2/layout/IconVerticalSolidList"/>
    <dgm:cxn modelId="{FEF7058D-B956-487E-93C5-7F817F1063A8}" type="presParOf" srcId="{0CE53D6B-9F19-45F3-A051-D3853B186335}" destId="{B7DFF9AB-81CF-4469-BB43-A44D852BC1EA}" srcOrd="2" destOrd="0" presId="urn:microsoft.com/office/officeart/2018/2/layout/IconVerticalSolidList"/>
    <dgm:cxn modelId="{6D523DCC-C07B-405C-84D8-32C6976D547A}" type="presParOf" srcId="{0CE53D6B-9F19-45F3-A051-D3853B186335}" destId="{C4505D29-C06B-47E4-9C9E-00F302DD25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9551D3-39C2-4471-9538-8FD689368B94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DB5ED33-9486-4494-BDBB-EDDEB70E9DAB}">
      <dgm:prSet/>
      <dgm:spPr/>
      <dgm:t>
        <a:bodyPr/>
        <a:lstStyle/>
        <a:p>
          <a:r>
            <a:rPr lang="en-US" dirty="0"/>
            <a:t>1 Protect the Sport Fish Restoration and Boating Trust Fund</a:t>
          </a:r>
        </a:p>
      </dgm:t>
    </dgm:pt>
    <dgm:pt modelId="{2C910CAD-EBA9-4F36-8A29-7F778FC34E78}" type="parTrans" cxnId="{7AF488D3-FBC4-4F72-B56F-7BB810163675}">
      <dgm:prSet/>
      <dgm:spPr/>
      <dgm:t>
        <a:bodyPr/>
        <a:lstStyle/>
        <a:p>
          <a:endParaRPr lang="en-US"/>
        </a:p>
      </dgm:t>
    </dgm:pt>
    <dgm:pt modelId="{C8F37BBD-3EB7-4562-B95A-7C90176C6093}" type="sibTrans" cxnId="{7AF488D3-FBC4-4F72-B56F-7BB810163675}">
      <dgm:prSet/>
      <dgm:spPr/>
      <dgm:t>
        <a:bodyPr/>
        <a:lstStyle/>
        <a:p>
          <a:endParaRPr lang="en-US"/>
        </a:p>
      </dgm:t>
    </dgm:pt>
    <dgm:pt modelId="{8D491B38-FFA7-471A-AF91-4794038B0F38}">
      <dgm:prSet/>
      <dgm:spPr/>
      <dgm:t>
        <a:bodyPr/>
        <a:lstStyle/>
        <a:p>
          <a:r>
            <a:rPr lang="en-US" dirty="0"/>
            <a:t>2 Increase Number and Condition of Boat Ramps</a:t>
          </a:r>
        </a:p>
      </dgm:t>
    </dgm:pt>
    <dgm:pt modelId="{C12BCE15-0E57-4893-A99F-15BF7471F72F}" type="parTrans" cxnId="{5CB3CEAC-3EC1-4A7F-93A9-E6B6C5316AD7}">
      <dgm:prSet/>
      <dgm:spPr/>
      <dgm:t>
        <a:bodyPr/>
        <a:lstStyle/>
        <a:p>
          <a:endParaRPr lang="en-US"/>
        </a:p>
      </dgm:t>
    </dgm:pt>
    <dgm:pt modelId="{D430EB04-CC3E-4A7B-A340-E01C592C444D}" type="sibTrans" cxnId="{5CB3CEAC-3EC1-4A7F-93A9-E6B6C5316AD7}">
      <dgm:prSet/>
      <dgm:spPr/>
      <dgm:t>
        <a:bodyPr/>
        <a:lstStyle/>
        <a:p>
          <a:endParaRPr lang="en-US"/>
        </a:p>
      </dgm:t>
    </dgm:pt>
    <dgm:pt modelId="{A7E31087-09DC-44E7-824F-E20C6DEFC7AF}">
      <dgm:prSet/>
      <dgm:spPr/>
      <dgm:t>
        <a:bodyPr/>
        <a:lstStyle/>
        <a:p>
          <a:r>
            <a:rPr lang="en-US" dirty="0"/>
            <a:t>3 Dredging to Deepen and Maintain Access</a:t>
          </a:r>
        </a:p>
      </dgm:t>
    </dgm:pt>
    <dgm:pt modelId="{79E4671D-52C2-4B8A-8226-E3DB4A0CA123}" type="parTrans" cxnId="{DB5BB4A0-E47D-4158-900F-ED3E0947E8C7}">
      <dgm:prSet/>
      <dgm:spPr/>
      <dgm:t>
        <a:bodyPr/>
        <a:lstStyle/>
        <a:p>
          <a:endParaRPr lang="en-US"/>
        </a:p>
      </dgm:t>
    </dgm:pt>
    <dgm:pt modelId="{812E45BF-4843-4C2B-90F4-C9859E4420B2}" type="sibTrans" cxnId="{DB5BB4A0-E47D-4158-900F-ED3E0947E8C7}">
      <dgm:prSet/>
      <dgm:spPr/>
      <dgm:t>
        <a:bodyPr/>
        <a:lstStyle/>
        <a:p>
          <a:endParaRPr lang="en-US"/>
        </a:p>
      </dgm:t>
    </dgm:pt>
    <dgm:pt modelId="{BDD41878-015C-4BF4-89C7-F523195DB14B}">
      <dgm:prSet/>
      <dgm:spPr/>
      <dgm:t>
        <a:bodyPr/>
        <a:lstStyle/>
        <a:p>
          <a:r>
            <a:rPr lang="en-US" dirty="0"/>
            <a:t>4 User Conflict on Waterways</a:t>
          </a:r>
        </a:p>
      </dgm:t>
    </dgm:pt>
    <dgm:pt modelId="{0C1D2CF2-CAE8-434B-BD60-956DE4BC21A1}" type="parTrans" cxnId="{A66440C1-4F38-4544-9C84-F401AD863749}">
      <dgm:prSet/>
      <dgm:spPr/>
      <dgm:t>
        <a:bodyPr/>
        <a:lstStyle/>
        <a:p>
          <a:endParaRPr lang="en-US"/>
        </a:p>
      </dgm:t>
    </dgm:pt>
    <dgm:pt modelId="{30A0343B-A6CF-40F3-868B-DFD074B69F6D}" type="sibTrans" cxnId="{A66440C1-4F38-4544-9C84-F401AD863749}">
      <dgm:prSet/>
      <dgm:spPr/>
      <dgm:t>
        <a:bodyPr/>
        <a:lstStyle/>
        <a:p>
          <a:endParaRPr lang="en-US"/>
        </a:p>
      </dgm:t>
    </dgm:pt>
    <dgm:pt modelId="{D739B091-A3E5-46E5-99D0-604882BC6274}">
      <dgm:prSet/>
      <dgm:spPr/>
      <dgm:t>
        <a:bodyPr/>
        <a:lstStyle/>
        <a:p>
          <a:r>
            <a:rPr lang="en-US" dirty="0"/>
            <a:t>5 Anchorage Restrictions</a:t>
          </a:r>
        </a:p>
      </dgm:t>
    </dgm:pt>
    <dgm:pt modelId="{20652A46-392E-4921-9C5B-C49D285A5A18}" type="parTrans" cxnId="{50C943FF-DE18-4497-B53F-CC43A97B6B06}">
      <dgm:prSet/>
      <dgm:spPr/>
      <dgm:t>
        <a:bodyPr/>
        <a:lstStyle/>
        <a:p>
          <a:endParaRPr lang="en-US"/>
        </a:p>
      </dgm:t>
    </dgm:pt>
    <dgm:pt modelId="{3F057E2D-E0A3-42B6-8487-D91D846CD45F}" type="sibTrans" cxnId="{50C943FF-DE18-4497-B53F-CC43A97B6B06}">
      <dgm:prSet/>
      <dgm:spPr/>
      <dgm:t>
        <a:bodyPr/>
        <a:lstStyle/>
        <a:p>
          <a:endParaRPr lang="en-US"/>
        </a:p>
      </dgm:t>
    </dgm:pt>
    <dgm:pt modelId="{5EBD2C7A-164E-4222-B7BF-F795A6CB8FE7}" type="pres">
      <dgm:prSet presAssocID="{349551D3-39C2-4471-9538-8FD689368B94}" presName="root" presStyleCnt="0">
        <dgm:presLayoutVars>
          <dgm:dir/>
          <dgm:resizeHandles val="exact"/>
        </dgm:presLayoutVars>
      </dgm:prSet>
      <dgm:spPr/>
    </dgm:pt>
    <dgm:pt modelId="{5FAA814F-FD39-4EFA-8546-F3D541CFF591}" type="pres">
      <dgm:prSet presAssocID="{7DB5ED33-9486-4494-BDBB-EDDEB70E9DAB}" presName="compNode" presStyleCnt="0"/>
      <dgm:spPr/>
    </dgm:pt>
    <dgm:pt modelId="{3E90ACB6-CD68-48F8-BB4B-EC91A7F7AC73}" type="pres">
      <dgm:prSet presAssocID="{7DB5ED33-9486-4494-BDBB-EDDEB70E9DAB}" presName="bgRect" presStyleLbl="bgShp" presStyleIdx="0" presStyleCnt="5"/>
      <dgm:spPr/>
    </dgm:pt>
    <dgm:pt modelId="{6A3BF2A7-9F1F-44B0-B890-08E1D9B78AFC}" type="pres">
      <dgm:prSet presAssocID="{7DB5ED33-9486-4494-BDBB-EDDEB70E9DA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ing"/>
        </a:ext>
      </dgm:extLst>
    </dgm:pt>
    <dgm:pt modelId="{01195696-F6FE-4006-BE66-9A98B40E561A}" type="pres">
      <dgm:prSet presAssocID="{7DB5ED33-9486-4494-BDBB-EDDEB70E9DAB}" presName="spaceRect" presStyleCnt="0"/>
      <dgm:spPr/>
    </dgm:pt>
    <dgm:pt modelId="{97A13E0C-C833-43D5-A1FC-6FD03ABBDD03}" type="pres">
      <dgm:prSet presAssocID="{7DB5ED33-9486-4494-BDBB-EDDEB70E9DAB}" presName="parTx" presStyleLbl="revTx" presStyleIdx="0" presStyleCnt="5">
        <dgm:presLayoutVars>
          <dgm:chMax val="0"/>
          <dgm:chPref val="0"/>
        </dgm:presLayoutVars>
      </dgm:prSet>
      <dgm:spPr/>
    </dgm:pt>
    <dgm:pt modelId="{6F837E35-ECE3-4943-8A43-27188CE4296D}" type="pres">
      <dgm:prSet presAssocID="{C8F37BBD-3EB7-4562-B95A-7C90176C6093}" presName="sibTrans" presStyleCnt="0"/>
      <dgm:spPr/>
    </dgm:pt>
    <dgm:pt modelId="{567E28A2-9BC1-4896-9562-51F12A900D40}" type="pres">
      <dgm:prSet presAssocID="{8D491B38-FFA7-471A-AF91-4794038B0F38}" presName="compNode" presStyleCnt="0"/>
      <dgm:spPr/>
    </dgm:pt>
    <dgm:pt modelId="{1017DA53-6190-4F0F-B8CF-E28126096F8F}" type="pres">
      <dgm:prSet presAssocID="{8D491B38-FFA7-471A-AF91-4794038B0F38}" presName="bgRect" presStyleLbl="bgShp" presStyleIdx="1" presStyleCnt="5"/>
      <dgm:spPr/>
    </dgm:pt>
    <dgm:pt modelId="{0505A043-4EB2-477B-8A7F-2A898EAE20D9}" type="pres">
      <dgm:prSet presAssocID="{8D491B38-FFA7-471A-AF91-4794038B0F3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C9F290BB-816D-4E2C-9D10-21EB6151B05E}" type="pres">
      <dgm:prSet presAssocID="{8D491B38-FFA7-471A-AF91-4794038B0F38}" presName="spaceRect" presStyleCnt="0"/>
      <dgm:spPr/>
    </dgm:pt>
    <dgm:pt modelId="{41ACB8C3-7291-43CE-BE5A-EF62810B11E6}" type="pres">
      <dgm:prSet presAssocID="{8D491B38-FFA7-471A-AF91-4794038B0F38}" presName="parTx" presStyleLbl="revTx" presStyleIdx="1" presStyleCnt="5">
        <dgm:presLayoutVars>
          <dgm:chMax val="0"/>
          <dgm:chPref val="0"/>
        </dgm:presLayoutVars>
      </dgm:prSet>
      <dgm:spPr/>
    </dgm:pt>
    <dgm:pt modelId="{474BCF90-5304-4F4A-A08E-2D63E0293E4B}" type="pres">
      <dgm:prSet presAssocID="{D430EB04-CC3E-4A7B-A340-E01C592C444D}" presName="sibTrans" presStyleCnt="0"/>
      <dgm:spPr/>
    </dgm:pt>
    <dgm:pt modelId="{59046815-AE31-491F-ABFC-43C4DC1695AB}" type="pres">
      <dgm:prSet presAssocID="{A7E31087-09DC-44E7-824F-E20C6DEFC7AF}" presName="compNode" presStyleCnt="0"/>
      <dgm:spPr/>
    </dgm:pt>
    <dgm:pt modelId="{B847782E-146D-4905-8CAD-27FC42C4582D}" type="pres">
      <dgm:prSet presAssocID="{A7E31087-09DC-44E7-824F-E20C6DEFC7AF}" presName="bgRect" presStyleLbl="bgShp" presStyleIdx="2" presStyleCnt="5"/>
      <dgm:spPr/>
    </dgm:pt>
    <dgm:pt modelId="{6BF4CFF8-B900-44D5-B69D-5B63E2C593FA}" type="pres">
      <dgm:prSet presAssocID="{A7E31087-09DC-44E7-824F-E20C6DEFC7A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3F84CDEC-ED50-40C9-B047-D9A61AA14E98}" type="pres">
      <dgm:prSet presAssocID="{A7E31087-09DC-44E7-824F-E20C6DEFC7AF}" presName="spaceRect" presStyleCnt="0"/>
      <dgm:spPr/>
    </dgm:pt>
    <dgm:pt modelId="{7177B73B-8A37-43E5-B612-E7AE3920BFA2}" type="pres">
      <dgm:prSet presAssocID="{A7E31087-09DC-44E7-824F-E20C6DEFC7AF}" presName="parTx" presStyleLbl="revTx" presStyleIdx="2" presStyleCnt="5">
        <dgm:presLayoutVars>
          <dgm:chMax val="0"/>
          <dgm:chPref val="0"/>
        </dgm:presLayoutVars>
      </dgm:prSet>
      <dgm:spPr/>
    </dgm:pt>
    <dgm:pt modelId="{F81BE790-EB8F-481C-9570-C18D346B403C}" type="pres">
      <dgm:prSet presAssocID="{812E45BF-4843-4C2B-90F4-C9859E4420B2}" presName="sibTrans" presStyleCnt="0"/>
      <dgm:spPr/>
    </dgm:pt>
    <dgm:pt modelId="{8AC2C737-8D2F-4BFC-912F-323A086C5156}" type="pres">
      <dgm:prSet presAssocID="{BDD41878-015C-4BF4-89C7-F523195DB14B}" presName="compNode" presStyleCnt="0"/>
      <dgm:spPr/>
    </dgm:pt>
    <dgm:pt modelId="{C988C98A-F8C7-4AFD-94B6-DB0A8A111C5D}" type="pres">
      <dgm:prSet presAssocID="{BDD41878-015C-4BF4-89C7-F523195DB14B}" presName="bgRect" presStyleLbl="bgShp" presStyleIdx="3" presStyleCnt="5"/>
      <dgm:spPr/>
    </dgm:pt>
    <dgm:pt modelId="{47B3698F-4BCD-45BD-A558-48C2450C5D87}" type="pres">
      <dgm:prSet presAssocID="{BDD41878-015C-4BF4-89C7-F523195DB14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D1A9ABAA-2B0B-428E-B013-DBE974556D43}" type="pres">
      <dgm:prSet presAssocID="{BDD41878-015C-4BF4-89C7-F523195DB14B}" presName="spaceRect" presStyleCnt="0"/>
      <dgm:spPr/>
    </dgm:pt>
    <dgm:pt modelId="{E8DA98C0-0D17-40DD-98B8-F2A32159F2BA}" type="pres">
      <dgm:prSet presAssocID="{BDD41878-015C-4BF4-89C7-F523195DB14B}" presName="parTx" presStyleLbl="revTx" presStyleIdx="3" presStyleCnt="5">
        <dgm:presLayoutVars>
          <dgm:chMax val="0"/>
          <dgm:chPref val="0"/>
        </dgm:presLayoutVars>
      </dgm:prSet>
      <dgm:spPr/>
    </dgm:pt>
    <dgm:pt modelId="{C12FD688-9D1F-4C3A-9A5B-4EA2224A0365}" type="pres">
      <dgm:prSet presAssocID="{30A0343B-A6CF-40F3-868B-DFD074B69F6D}" presName="sibTrans" presStyleCnt="0"/>
      <dgm:spPr/>
    </dgm:pt>
    <dgm:pt modelId="{411AF6F2-B9CB-4A3A-8774-C6BD2677E46B}" type="pres">
      <dgm:prSet presAssocID="{D739B091-A3E5-46E5-99D0-604882BC6274}" presName="compNode" presStyleCnt="0"/>
      <dgm:spPr/>
    </dgm:pt>
    <dgm:pt modelId="{F622F20A-7E99-4535-B3E0-BBE077BAE747}" type="pres">
      <dgm:prSet presAssocID="{D739B091-A3E5-46E5-99D0-604882BC6274}" presName="bgRect" presStyleLbl="bgShp" presStyleIdx="4" presStyleCnt="5"/>
      <dgm:spPr/>
    </dgm:pt>
    <dgm:pt modelId="{477BBD3A-1C6F-4F8D-B010-2575F396B611}" type="pres">
      <dgm:prSet presAssocID="{D739B091-A3E5-46E5-99D0-604882BC627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F95C9017-1506-487C-82AA-89D5DE4ECC9F}" type="pres">
      <dgm:prSet presAssocID="{D739B091-A3E5-46E5-99D0-604882BC6274}" presName="spaceRect" presStyleCnt="0"/>
      <dgm:spPr/>
    </dgm:pt>
    <dgm:pt modelId="{2F8E58BF-DA5F-48EA-8996-49051B9C82B1}" type="pres">
      <dgm:prSet presAssocID="{D739B091-A3E5-46E5-99D0-604882BC627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ACD9B1E-9BF6-4C32-81A2-7754D8B3D034}" type="presOf" srcId="{7DB5ED33-9486-4494-BDBB-EDDEB70E9DAB}" destId="{97A13E0C-C833-43D5-A1FC-6FD03ABBDD03}" srcOrd="0" destOrd="0" presId="urn:microsoft.com/office/officeart/2018/2/layout/IconVerticalSolidList"/>
    <dgm:cxn modelId="{4728F72E-B63C-4747-8251-BBDE4656D5E9}" type="presOf" srcId="{D739B091-A3E5-46E5-99D0-604882BC6274}" destId="{2F8E58BF-DA5F-48EA-8996-49051B9C82B1}" srcOrd="0" destOrd="0" presId="urn:microsoft.com/office/officeart/2018/2/layout/IconVerticalSolidList"/>
    <dgm:cxn modelId="{20036557-5C83-4999-BE97-2876891EFAEE}" type="presOf" srcId="{8D491B38-FFA7-471A-AF91-4794038B0F38}" destId="{41ACB8C3-7291-43CE-BE5A-EF62810B11E6}" srcOrd="0" destOrd="0" presId="urn:microsoft.com/office/officeart/2018/2/layout/IconVerticalSolidList"/>
    <dgm:cxn modelId="{BC1CF699-4374-47D5-8EEB-295C909B54DF}" type="presOf" srcId="{A7E31087-09DC-44E7-824F-E20C6DEFC7AF}" destId="{7177B73B-8A37-43E5-B612-E7AE3920BFA2}" srcOrd="0" destOrd="0" presId="urn:microsoft.com/office/officeart/2018/2/layout/IconVerticalSolidList"/>
    <dgm:cxn modelId="{DB5BB4A0-E47D-4158-900F-ED3E0947E8C7}" srcId="{349551D3-39C2-4471-9538-8FD689368B94}" destId="{A7E31087-09DC-44E7-824F-E20C6DEFC7AF}" srcOrd="2" destOrd="0" parTransId="{79E4671D-52C2-4B8A-8226-E3DB4A0CA123}" sibTransId="{812E45BF-4843-4C2B-90F4-C9859E4420B2}"/>
    <dgm:cxn modelId="{5CB3CEAC-3EC1-4A7F-93A9-E6B6C5316AD7}" srcId="{349551D3-39C2-4471-9538-8FD689368B94}" destId="{8D491B38-FFA7-471A-AF91-4794038B0F38}" srcOrd="1" destOrd="0" parTransId="{C12BCE15-0E57-4893-A99F-15BF7471F72F}" sibTransId="{D430EB04-CC3E-4A7B-A340-E01C592C444D}"/>
    <dgm:cxn modelId="{6A7082B8-9D26-4499-89FE-F89FA7947AC4}" type="presOf" srcId="{349551D3-39C2-4471-9538-8FD689368B94}" destId="{5EBD2C7A-164E-4222-B7BF-F795A6CB8FE7}" srcOrd="0" destOrd="0" presId="urn:microsoft.com/office/officeart/2018/2/layout/IconVerticalSolidList"/>
    <dgm:cxn modelId="{A66440C1-4F38-4544-9C84-F401AD863749}" srcId="{349551D3-39C2-4471-9538-8FD689368B94}" destId="{BDD41878-015C-4BF4-89C7-F523195DB14B}" srcOrd="3" destOrd="0" parTransId="{0C1D2CF2-CAE8-434B-BD60-956DE4BC21A1}" sibTransId="{30A0343B-A6CF-40F3-868B-DFD074B69F6D}"/>
    <dgm:cxn modelId="{7AF488D3-FBC4-4F72-B56F-7BB810163675}" srcId="{349551D3-39C2-4471-9538-8FD689368B94}" destId="{7DB5ED33-9486-4494-BDBB-EDDEB70E9DAB}" srcOrd="0" destOrd="0" parTransId="{2C910CAD-EBA9-4F36-8A29-7F778FC34E78}" sibTransId="{C8F37BBD-3EB7-4562-B95A-7C90176C6093}"/>
    <dgm:cxn modelId="{378062EE-B234-4032-B113-7BA074AAE540}" type="presOf" srcId="{BDD41878-015C-4BF4-89C7-F523195DB14B}" destId="{E8DA98C0-0D17-40DD-98B8-F2A32159F2BA}" srcOrd="0" destOrd="0" presId="urn:microsoft.com/office/officeart/2018/2/layout/IconVerticalSolidList"/>
    <dgm:cxn modelId="{50C943FF-DE18-4497-B53F-CC43A97B6B06}" srcId="{349551D3-39C2-4471-9538-8FD689368B94}" destId="{D739B091-A3E5-46E5-99D0-604882BC6274}" srcOrd="4" destOrd="0" parTransId="{20652A46-392E-4921-9C5B-C49D285A5A18}" sibTransId="{3F057E2D-E0A3-42B6-8487-D91D846CD45F}"/>
    <dgm:cxn modelId="{5E3A1C5F-A642-4CC7-9364-CD93269953D1}" type="presParOf" srcId="{5EBD2C7A-164E-4222-B7BF-F795A6CB8FE7}" destId="{5FAA814F-FD39-4EFA-8546-F3D541CFF591}" srcOrd="0" destOrd="0" presId="urn:microsoft.com/office/officeart/2018/2/layout/IconVerticalSolidList"/>
    <dgm:cxn modelId="{11AE923D-CF28-4C25-A438-FC3C3DDAD9E4}" type="presParOf" srcId="{5FAA814F-FD39-4EFA-8546-F3D541CFF591}" destId="{3E90ACB6-CD68-48F8-BB4B-EC91A7F7AC73}" srcOrd="0" destOrd="0" presId="urn:microsoft.com/office/officeart/2018/2/layout/IconVerticalSolidList"/>
    <dgm:cxn modelId="{7F912E50-A03C-416F-8F58-6785B91B9523}" type="presParOf" srcId="{5FAA814F-FD39-4EFA-8546-F3D541CFF591}" destId="{6A3BF2A7-9F1F-44B0-B890-08E1D9B78AFC}" srcOrd="1" destOrd="0" presId="urn:microsoft.com/office/officeart/2018/2/layout/IconVerticalSolidList"/>
    <dgm:cxn modelId="{1F9996E0-6B6F-487D-B417-FC97598F3136}" type="presParOf" srcId="{5FAA814F-FD39-4EFA-8546-F3D541CFF591}" destId="{01195696-F6FE-4006-BE66-9A98B40E561A}" srcOrd="2" destOrd="0" presId="urn:microsoft.com/office/officeart/2018/2/layout/IconVerticalSolidList"/>
    <dgm:cxn modelId="{9D273B78-8EE3-406B-8076-22EEA35DF13B}" type="presParOf" srcId="{5FAA814F-FD39-4EFA-8546-F3D541CFF591}" destId="{97A13E0C-C833-43D5-A1FC-6FD03ABBDD03}" srcOrd="3" destOrd="0" presId="urn:microsoft.com/office/officeart/2018/2/layout/IconVerticalSolidList"/>
    <dgm:cxn modelId="{5828176C-71B7-485E-B4F1-03E0E1959185}" type="presParOf" srcId="{5EBD2C7A-164E-4222-B7BF-F795A6CB8FE7}" destId="{6F837E35-ECE3-4943-8A43-27188CE4296D}" srcOrd="1" destOrd="0" presId="urn:microsoft.com/office/officeart/2018/2/layout/IconVerticalSolidList"/>
    <dgm:cxn modelId="{CA61438E-6395-404E-94DA-147F376E878C}" type="presParOf" srcId="{5EBD2C7A-164E-4222-B7BF-F795A6CB8FE7}" destId="{567E28A2-9BC1-4896-9562-51F12A900D40}" srcOrd="2" destOrd="0" presId="urn:microsoft.com/office/officeart/2018/2/layout/IconVerticalSolidList"/>
    <dgm:cxn modelId="{787C6962-FB52-4813-A233-F8A8E6FBA6F3}" type="presParOf" srcId="{567E28A2-9BC1-4896-9562-51F12A900D40}" destId="{1017DA53-6190-4F0F-B8CF-E28126096F8F}" srcOrd="0" destOrd="0" presId="urn:microsoft.com/office/officeart/2018/2/layout/IconVerticalSolidList"/>
    <dgm:cxn modelId="{BF82B3ED-3951-49C7-838B-8E0F4CEDC9EC}" type="presParOf" srcId="{567E28A2-9BC1-4896-9562-51F12A900D40}" destId="{0505A043-4EB2-477B-8A7F-2A898EAE20D9}" srcOrd="1" destOrd="0" presId="urn:microsoft.com/office/officeart/2018/2/layout/IconVerticalSolidList"/>
    <dgm:cxn modelId="{27D4C09F-59AD-4A30-9D51-8922F1B8BD70}" type="presParOf" srcId="{567E28A2-9BC1-4896-9562-51F12A900D40}" destId="{C9F290BB-816D-4E2C-9D10-21EB6151B05E}" srcOrd="2" destOrd="0" presId="urn:microsoft.com/office/officeart/2018/2/layout/IconVerticalSolidList"/>
    <dgm:cxn modelId="{0FEB62D2-0528-4A02-BE84-5A567F9FBF4B}" type="presParOf" srcId="{567E28A2-9BC1-4896-9562-51F12A900D40}" destId="{41ACB8C3-7291-43CE-BE5A-EF62810B11E6}" srcOrd="3" destOrd="0" presId="urn:microsoft.com/office/officeart/2018/2/layout/IconVerticalSolidList"/>
    <dgm:cxn modelId="{1A4D6E81-6E32-4AFA-AEED-353E8EA543D4}" type="presParOf" srcId="{5EBD2C7A-164E-4222-B7BF-F795A6CB8FE7}" destId="{474BCF90-5304-4F4A-A08E-2D63E0293E4B}" srcOrd="3" destOrd="0" presId="urn:microsoft.com/office/officeart/2018/2/layout/IconVerticalSolidList"/>
    <dgm:cxn modelId="{8A8F5F76-4AF0-4010-A24E-8E3D7DD14ECD}" type="presParOf" srcId="{5EBD2C7A-164E-4222-B7BF-F795A6CB8FE7}" destId="{59046815-AE31-491F-ABFC-43C4DC1695AB}" srcOrd="4" destOrd="0" presId="urn:microsoft.com/office/officeart/2018/2/layout/IconVerticalSolidList"/>
    <dgm:cxn modelId="{C67A16C1-5377-4194-A70D-7C46CA7CE8D7}" type="presParOf" srcId="{59046815-AE31-491F-ABFC-43C4DC1695AB}" destId="{B847782E-146D-4905-8CAD-27FC42C4582D}" srcOrd="0" destOrd="0" presId="urn:microsoft.com/office/officeart/2018/2/layout/IconVerticalSolidList"/>
    <dgm:cxn modelId="{3096C10A-60B6-46C3-9225-2E12D45A4F20}" type="presParOf" srcId="{59046815-AE31-491F-ABFC-43C4DC1695AB}" destId="{6BF4CFF8-B900-44D5-B69D-5B63E2C593FA}" srcOrd="1" destOrd="0" presId="urn:microsoft.com/office/officeart/2018/2/layout/IconVerticalSolidList"/>
    <dgm:cxn modelId="{85D0CB78-14A3-49EC-A994-F340885538E1}" type="presParOf" srcId="{59046815-AE31-491F-ABFC-43C4DC1695AB}" destId="{3F84CDEC-ED50-40C9-B047-D9A61AA14E98}" srcOrd="2" destOrd="0" presId="urn:microsoft.com/office/officeart/2018/2/layout/IconVerticalSolidList"/>
    <dgm:cxn modelId="{AC2995CB-7728-4972-A0F0-D3B7765C1862}" type="presParOf" srcId="{59046815-AE31-491F-ABFC-43C4DC1695AB}" destId="{7177B73B-8A37-43E5-B612-E7AE3920BFA2}" srcOrd="3" destOrd="0" presId="urn:microsoft.com/office/officeart/2018/2/layout/IconVerticalSolidList"/>
    <dgm:cxn modelId="{EF1ECA49-F37C-430E-AC0C-432C55F73C73}" type="presParOf" srcId="{5EBD2C7A-164E-4222-B7BF-F795A6CB8FE7}" destId="{F81BE790-EB8F-481C-9570-C18D346B403C}" srcOrd="5" destOrd="0" presId="urn:microsoft.com/office/officeart/2018/2/layout/IconVerticalSolidList"/>
    <dgm:cxn modelId="{4D010C21-FDD0-4890-AFE7-A5D66B70A58F}" type="presParOf" srcId="{5EBD2C7A-164E-4222-B7BF-F795A6CB8FE7}" destId="{8AC2C737-8D2F-4BFC-912F-323A086C5156}" srcOrd="6" destOrd="0" presId="urn:microsoft.com/office/officeart/2018/2/layout/IconVerticalSolidList"/>
    <dgm:cxn modelId="{A5FC2981-9DEF-4203-9896-71D414EB2BA6}" type="presParOf" srcId="{8AC2C737-8D2F-4BFC-912F-323A086C5156}" destId="{C988C98A-F8C7-4AFD-94B6-DB0A8A111C5D}" srcOrd="0" destOrd="0" presId="urn:microsoft.com/office/officeart/2018/2/layout/IconVerticalSolidList"/>
    <dgm:cxn modelId="{43595F4E-EC5F-4202-93A7-56052F5DCA47}" type="presParOf" srcId="{8AC2C737-8D2F-4BFC-912F-323A086C5156}" destId="{47B3698F-4BCD-45BD-A558-48C2450C5D87}" srcOrd="1" destOrd="0" presId="urn:microsoft.com/office/officeart/2018/2/layout/IconVerticalSolidList"/>
    <dgm:cxn modelId="{2007D0FB-C6EA-489D-880A-5A067D4BD085}" type="presParOf" srcId="{8AC2C737-8D2F-4BFC-912F-323A086C5156}" destId="{D1A9ABAA-2B0B-428E-B013-DBE974556D43}" srcOrd="2" destOrd="0" presId="urn:microsoft.com/office/officeart/2018/2/layout/IconVerticalSolidList"/>
    <dgm:cxn modelId="{2E230255-10C9-44D6-AA05-78733A5DCC23}" type="presParOf" srcId="{8AC2C737-8D2F-4BFC-912F-323A086C5156}" destId="{E8DA98C0-0D17-40DD-98B8-F2A32159F2BA}" srcOrd="3" destOrd="0" presId="urn:microsoft.com/office/officeart/2018/2/layout/IconVerticalSolidList"/>
    <dgm:cxn modelId="{438F7FD6-A6F9-4846-B664-C7EE467ECC6D}" type="presParOf" srcId="{5EBD2C7A-164E-4222-B7BF-F795A6CB8FE7}" destId="{C12FD688-9D1F-4C3A-9A5B-4EA2224A0365}" srcOrd="7" destOrd="0" presId="urn:microsoft.com/office/officeart/2018/2/layout/IconVerticalSolidList"/>
    <dgm:cxn modelId="{F548BEBF-257B-4976-BFAC-2D33DD621C18}" type="presParOf" srcId="{5EBD2C7A-164E-4222-B7BF-F795A6CB8FE7}" destId="{411AF6F2-B9CB-4A3A-8774-C6BD2677E46B}" srcOrd="8" destOrd="0" presId="urn:microsoft.com/office/officeart/2018/2/layout/IconVerticalSolidList"/>
    <dgm:cxn modelId="{38158552-3268-4305-A86D-376D6DDE6384}" type="presParOf" srcId="{411AF6F2-B9CB-4A3A-8774-C6BD2677E46B}" destId="{F622F20A-7E99-4535-B3E0-BBE077BAE747}" srcOrd="0" destOrd="0" presId="urn:microsoft.com/office/officeart/2018/2/layout/IconVerticalSolidList"/>
    <dgm:cxn modelId="{25E5513A-A018-4C01-827A-15A8B551F688}" type="presParOf" srcId="{411AF6F2-B9CB-4A3A-8774-C6BD2677E46B}" destId="{477BBD3A-1C6F-4F8D-B010-2575F396B611}" srcOrd="1" destOrd="0" presId="urn:microsoft.com/office/officeart/2018/2/layout/IconVerticalSolidList"/>
    <dgm:cxn modelId="{3D922192-B8C5-4F67-9528-3784CCB5545D}" type="presParOf" srcId="{411AF6F2-B9CB-4A3A-8774-C6BD2677E46B}" destId="{F95C9017-1506-487C-82AA-89D5DE4ECC9F}" srcOrd="2" destOrd="0" presId="urn:microsoft.com/office/officeart/2018/2/layout/IconVerticalSolidList"/>
    <dgm:cxn modelId="{90C3F922-EEA2-4B8E-A9C6-50B4BC645F26}" type="presParOf" srcId="{411AF6F2-B9CB-4A3A-8774-C6BD2677E46B}" destId="{2F8E58BF-DA5F-48EA-8996-49051B9C82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D7D2F-EF5B-46CF-BCA4-31EDDD18F1B6}">
      <dsp:nvSpPr>
        <dsp:cNvPr id="0" name=""/>
        <dsp:cNvSpPr/>
      </dsp:nvSpPr>
      <dsp:spPr>
        <a:xfrm>
          <a:off x="1005" y="988244"/>
          <a:ext cx="1961395" cy="196139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alpha val="5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942" tIns="20320" rIns="10794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/>
            <a:t>Trade</a:t>
          </a:r>
          <a:endParaRPr lang="en-US" sz="1600" kern="1200" dirty="0"/>
        </a:p>
      </dsp:txBody>
      <dsp:txXfrm>
        <a:off x="288245" y="1275484"/>
        <a:ext cx="1386915" cy="1386915"/>
      </dsp:txXfrm>
    </dsp:sp>
    <dsp:sp modelId="{381D4ADC-85A2-4EAD-ABB3-8B348912BB93}">
      <dsp:nvSpPr>
        <dsp:cNvPr id="0" name=""/>
        <dsp:cNvSpPr/>
      </dsp:nvSpPr>
      <dsp:spPr>
        <a:xfrm>
          <a:off x="1570122" y="988244"/>
          <a:ext cx="1961395" cy="196139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alpha val="5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942" tIns="20320" rIns="10794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/>
            <a:t>Workforce</a:t>
          </a:r>
          <a:endParaRPr lang="en-US" sz="1600" kern="1200" dirty="0"/>
        </a:p>
      </dsp:txBody>
      <dsp:txXfrm>
        <a:off x="1857362" y="1275484"/>
        <a:ext cx="1386915" cy="1386915"/>
      </dsp:txXfrm>
    </dsp:sp>
    <dsp:sp modelId="{B798FCC8-C0CC-4D7C-8EB3-97530E13A706}">
      <dsp:nvSpPr>
        <dsp:cNvPr id="0" name=""/>
        <dsp:cNvSpPr/>
      </dsp:nvSpPr>
      <dsp:spPr>
        <a:xfrm>
          <a:off x="3139238" y="988244"/>
          <a:ext cx="1961395" cy="196139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alpha val="5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942" tIns="20320" rIns="10794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/>
            <a:t>Conservation</a:t>
          </a:r>
          <a:endParaRPr lang="en-US" sz="1600" kern="1200" dirty="0"/>
        </a:p>
      </dsp:txBody>
      <dsp:txXfrm>
        <a:off x="3426478" y="1275484"/>
        <a:ext cx="1386915" cy="1386915"/>
      </dsp:txXfrm>
    </dsp:sp>
    <dsp:sp modelId="{D707065A-565F-41C6-8DE6-42340CF86263}">
      <dsp:nvSpPr>
        <dsp:cNvPr id="0" name=""/>
        <dsp:cNvSpPr/>
      </dsp:nvSpPr>
      <dsp:spPr>
        <a:xfrm>
          <a:off x="4708355" y="988244"/>
          <a:ext cx="1961395" cy="196139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alpha val="5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942" tIns="20320" rIns="10794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/>
            <a:t>Infrastructure</a:t>
          </a:r>
          <a:endParaRPr lang="en-US" sz="1600" kern="1200" dirty="0"/>
        </a:p>
      </dsp:txBody>
      <dsp:txXfrm>
        <a:off x="4995595" y="1275484"/>
        <a:ext cx="1386915" cy="1386915"/>
      </dsp:txXfrm>
    </dsp:sp>
    <dsp:sp modelId="{80D3C10A-6B1F-41F6-B4ED-65E35856EAFA}">
      <dsp:nvSpPr>
        <dsp:cNvPr id="0" name=""/>
        <dsp:cNvSpPr/>
      </dsp:nvSpPr>
      <dsp:spPr>
        <a:xfrm>
          <a:off x="6277471" y="988244"/>
          <a:ext cx="1961395" cy="1961395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alpha val="5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942" tIns="20320" rIns="10794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/>
            <a:t>Other Separate Issues</a:t>
          </a:r>
          <a:endParaRPr lang="en-US" sz="1600" kern="1200" dirty="0"/>
        </a:p>
      </dsp:txBody>
      <dsp:txXfrm>
        <a:off x="6564711" y="1275484"/>
        <a:ext cx="1386915" cy="1386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18686-F402-4F53-A0CA-09CB9C4C363B}">
      <dsp:nvSpPr>
        <dsp:cNvPr id="0" name=""/>
        <dsp:cNvSpPr/>
      </dsp:nvSpPr>
      <dsp:spPr>
        <a:xfrm>
          <a:off x="0" y="4009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9D54F6-C46B-4C40-AF6A-FBD2A24A761B}">
      <dsp:nvSpPr>
        <dsp:cNvPr id="0" name=""/>
        <dsp:cNvSpPr/>
      </dsp:nvSpPr>
      <dsp:spPr>
        <a:xfrm>
          <a:off x="258353" y="196173"/>
          <a:ext cx="469733" cy="469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8E5F95-18E6-48A5-84C8-34FF4E9960DB}">
      <dsp:nvSpPr>
        <dsp:cNvPr id="0" name=""/>
        <dsp:cNvSpPr/>
      </dsp:nvSpPr>
      <dsp:spPr>
        <a:xfrm>
          <a:off x="986440" y="4009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 Support and Protect Trade Agreements</a:t>
          </a:r>
          <a:endParaRPr lang="en-US" sz="1900" kern="1200" dirty="0"/>
        </a:p>
      </dsp:txBody>
      <dsp:txXfrm>
        <a:off x="986440" y="4009"/>
        <a:ext cx="3554603" cy="854061"/>
      </dsp:txXfrm>
    </dsp:sp>
    <dsp:sp modelId="{A63076B8-6436-4916-BBC8-4A7A248647AE}">
      <dsp:nvSpPr>
        <dsp:cNvPr id="0" name=""/>
        <dsp:cNvSpPr/>
      </dsp:nvSpPr>
      <dsp:spPr>
        <a:xfrm>
          <a:off x="0" y="1071586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9C55B-13E1-4384-BD56-AD94EC9ADC29}">
      <dsp:nvSpPr>
        <dsp:cNvPr id="0" name=""/>
        <dsp:cNvSpPr/>
      </dsp:nvSpPr>
      <dsp:spPr>
        <a:xfrm>
          <a:off x="258353" y="1263750"/>
          <a:ext cx="469733" cy="4697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E3B4F0-0ADA-48C6-9F75-F6F219B9743C}">
      <dsp:nvSpPr>
        <dsp:cNvPr id="0" name=""/>
        <dsp:cNvSpPr/>
      </dsp:nvSpPr>
      <dsp:spPr>
        <a:xfrm>
          <a:off x="986440" y="1071586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 Retaliatory Tariffs</a:t>
          </a:r>
          <a:endParaRPr lang="en-US" sz="1900" kern="1200" dirty="0"/>
        </a:p>
      </dsp:txBody>
      <dsp:txXfrm>
        <a:off x="986440" y="1071586"/>
        <a:ext cx="3554603" cy="854061"/>
      </dsp:txXfrm>
    </dsp:sp>
    <dsp:sp modelId="{AF98CC99-6471-4A9C-9605-C32552CDF4A0}">
      <dsp:nvSpPr>
        <dsp:cNvPr id="0" name=""/>
        <dsp:cNvSpPr/>
      </dsp:nvSpPr>
      <dsp:spPr>
        <a:xfrm>
          <a:off x="0" y="2139162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05BC2B-B3F3-401F-A864-FC847246DDE6}">
      <dsp:nvSpPr>
        <dsp:cNvPr id="0" name=""/>
        <dsp:cNvSpPr/>
      </dsp:nvSpPr>
      <dsp:spPr>
        <a:xfrm>
          <a:off x="258353" y="2331326"/>
          <a:ext cx="469733" cy="4697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8A502D-C705-46BA-874A-22BAA764C663}">
      <dsp:nvSpPr>
        <dsp:cNvPr id="0" name=""/>
        <dsp:cNvSpPr/>
      </dsp:nvSpPr>
      <dsp:spPr>
        <a:xfrm>
          <a:off x="986440" y="2139162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 Reduce Non-tariff Barriers</a:t>
          </a:r>
          <a:endParaRPr lang="en-US" sz="1900" kern="1200" dirty="0"/>
        </a:p>
      </dsp:txBody>
      <dsp:txXfrm>
        <a:off x="986440" y="2139162"/>
        <a:ext cx="3554603" cy="854061"/>
      </dsp:txXfrm>
    </dsp:sp>
    <dsp:sp modelId="{3F78E490-8BB1-4DC2-A8E2-79A71F60ABA8}">
      <dsp:nvSpPr>
        <dsp:cNvPr id="0" name=""/>
        <dsp:cNvSpPr/>
      </dsp:nvSpPr>
      <dsp:spPr>
        <a:xfrm>
          <a:off x="0" y="3206739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074516-F310-4E24-8DF1-78B44B1DA216}">
      <dsp:nvSpPr>
        <dsp:cNvPr id="0" name=""/>
        <dsp:cNvSpPr/>
      </dsp:nvSpPr>
      <dsp:spPr>
        <a:xfrm>
          <a:off x="258353" y="3398903"/>
          <a:ext cx="469733" cy="4697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C6A410-12B6-4C4D-867A-416634C62B8D}">
      <dsp:nvSpPr>
        <dsp:cNvPr id="0" name=""/>
        <dsp:cNvSpPr/>
      </dsp:nvSpPr>
      <dsp:spPr>
        <a:xfrm>
          <a:off x="986440" y="3206739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4 Promote Harmonized Technical Standards Across Countries</a:t>
          </a:r>
          <a:endParaRPr lang="en-US" sz="1900" kern="1200" dirty="0"/>
        </a:p>
      </dsp:txBody>
      <dsp:txXfrm>
        <a:off x="986440" y="3206739"/>
        <a:ext cx="3554603" cy="854061"/>
      </dsp:txXfrm>
    </dsp:sp>
    <dsp:sp modelId="{492A98E2-3499-48CC-B101-4BECDA28EAF9}">
      <dsp:nvSpPr>
        <dsp:cNvPr id="0" name=""/>
        <dsp:cNvSpPr/>
      </dsp:nvSpPr>
      <dsp:spPr>
        <a:xfrm>
          <a:off x="0" y="4274316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D8E45F-D088-4F3A-891D-6E4ACFBCCAC3}">
      <dsp:nvSpPr>
        <dsp:cNvPr id="0" name=""/>
        <dsp:cNvSpPr/>
      </dsp:nvSpPr>
      <dsp:spPr>
        <a:xfrm>
          <a:off x="258353" y="4466479"/>
          <a:ext cx="469733" cy="4697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50EF2F-60CB-4877-A2C6-38B0FC2D9794}">
      <dsp:nvSpPr>
        <dsp:cNvPr id="0" name=""/>
        <dsp:cNvSpPr/>
      </dsp:nvSpPr>
      <dsp:spPr>
        <a:xfrm>
          <a:off x="986440" y="4274316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5 Reduce Duplicative Product Certification</a:t>
          </a:r>
          <a:endParaRPr lang="en-US" sz="1900" kern="1200" dirty="0"/>
        </a:p>
      </dsp:txBody>
      <dsp:txXfrm>
        <a:off x="986440" y="4274316"/>
        <a:ext cx="3554603" cy="854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B6297-3934-4D04-88A2-10AA74B085E2}">
      <dsp:nvSpPr>
        <dsp:cNvPr id="0" name=""/>
        <dsp:cNvSpPr/>
      </dsp:nvSpPr>
      <dsp:spPr>
        <a:xfrm>
          <a:off x="0" y="1660"/>
          <a:ext cx="4541044" cy="70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662A8F-0459-4332-BA37-401FB1D2C736}">
      <dsp:nvSpPr>
        <dsp:cNvPr id="0" name=""/>
        <dsp:cNvSpPr/>
      </dsp:nvSpPr>
      <dsp:spPr>
        <a:xfrm>
          <a:off x="214005" y="160838"/>
          <a:ext cx="389101" cy="3891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9F96B3-4EF7-42AE-9162-8942FBB13C01}">
      <dsp:nvSpPr>
        <dsp:cNvPr id="0" name=""/>
        <dsp:cNvSpPr/>
      </dsp:nvSpPr>
      <dsp:spPr>
        <a:xfrm>
          <a:off x="817113" y="1660"/>
          <a:ext cx="3723930" cy="70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73" tIns="74873" rIns="74873" bIns="748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 Work Ethic of Applicants</a:t>
          </a:r>
        </a:p>
      </dsp:txBody>
      <dsp:txXfrm>
        <a:off x="817113" y="1660"/>
        <a:ext cx="3723930" cy="707457"/>
      </dsp:txXfrm>
    </dsp:sp>
    <dsp:sp modelId="{97D7A22C-AEAA-4210-93B5-F8F036286C5D}">
      <dsp:nvSpPr>
        <dsp:cNvPr id="0" name=""/>
        <dsp:cNvSpPr/>
      </dsp:nvSpPr>
      <dsp:spPr>
        <a:xfrm>
          <a:off x="0" y="885982"/>
          <a:ext cx="4541044" cy="70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920F4A-BA16-4C11-BD4B-39219A6F24C2}">
      <dsp:nvSpPr>
        <dsp:cNvPr id="0" name=""/>
        <dsp:cNvSpPr/>
      </dsp:nvSpPr>
      <dsp:spPr>
        <a:xfrm>
          <a:off x="214005" y="1045159"/>
          <a:ext cx="389101" cy="3891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48FA8F-2B6F-4D4F-9746-352BC44304E1}">
      <dsp:nvSpPr>
        <dsp:cNvPr id="0" name=""/>
        <dsp:cNvSpPr/>
      </dsp:nvSpPr>
      <dsp:spPr>
        <a:xfrm>
          <a:off x="817113" y="885982"/>
          <a:ext cx="3723930" cy="70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73" tIns="74873" rIns="74873" bIns="748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 Unique Skills Required</a:t>
          </a:r>
        </a:p>
      </dsp:txBody>
      <dsp:txXfrm>
        <a:off x="817113" y="885982"/>
        <a:ext cx="3723930" cy="707457"/>
      </dsp:txXfrm>
    </dsp:sp>
    <dsp:sp modelId="{D7AC6A2D-6A04-47F7-ADD0-93119AD6AFB5}">
      <dsp:nvSpPr>
        <dsp:cNvPr id="0" name=""/>
        <dsp:cNvSpPr/>
      </dsp:nvSpPr>
      <dsp:spPr>
        <a:xfrm>
          <a:off x="0" y="1770303"/>
          <a:ext cx="4541044" cy="70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045011-E828-4CF9-9944-D0FE25C8E797}">
      <dsp:nvSpPr>
        <dsp:cNvPr id="0" name=""/>
        <dsp:cNvSpPr/>
      </dsp:nvSpPr>
      <dsp:spPr>
        <a:xfrm>
          <a:off x="214005" y="1929481"/>
          <a:ext cx="389101" cy="3891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0ECF81-FE74-44C2-948A-9959B64E8641}">
      <dsp:nvSpPr>
        <dsp:cNvPr id="0" name=""/>
        <dsp:cNvSpPr/>
      </dsp:nvSpPr>
      <dsp:spPr>
        <a:xfrm>
          <a:off x="817113" y="1770303"/>
          <a:ext cx="3723930" cy="70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73" tIns="74873" rIns="74873" bIns="748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 Lack of Applicants</a:t>
          </a:r>
        </a:p>
      </dsp:txBody>
      <dsp:txXfrm>
        <a:off x="817113" y="1770303"/>
        <a:ext cx="3723930" cy="707457"/>
      </dsp:txXfrm>
    </dsp:sp>
    <dsp:sp modelId="{04CAB686-93F7-44BB-B532-9E5E36DD167A}">
      <dsp:nvSpPr>
        <dsp:cNvPr id="0" name=""/>
        <dsp:cNvSpPr/>
      </dsp:nvSpPr>
      <dsp:spPr>
        <a:xfrm>
          <a:off x="0" y="2654625"/>
          <a:ext cx="4541044" cy="70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49F00E-88AF-4B60-A6E7-92F2843C86F1}">
      <dsp:nvSpPr>
        <dsp:cNvPr id="0" name=""/>
        <dsp:cNvSpPr/>
      </dsp:nvSpPr>
      <dsp:spPr>
        <a:xfrm>
          <a:off x="214005" y="2813803"/>
          <a:ext cx="389101" cy="3891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65C66-BECF-4EFB-AD2C-93C9E05D1213}">
      <dsp:nvSpPr>
        <dsp:cNvPr id="0" name=""/>
        <dsp:cNvSpPr/>
      </dsp:nvSpPr>
      <dsp:spPr>
        <a:xfrm>
          <a:off x="817113" y="2654625"/>
          <a:ext cx="3723930" cy="70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73" tIns="74873" rIns="74873" bIns="748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 Inability to Pass a Drug/Background Screening</a:t>
          </a:r>
        </a:p>
      </dsp:txBody>
      <dsp:txXfrm>
        <a:off x="817113" y="2654625"/>
        <a:ext cx="3723930" cy="707457"/>
      </dsp:txXfrm>
    </dsp:sp>
    <dsp:sp modelId="{131739F7-1A93-4296-9EFF-DAA6B29C1F08}">
      <dsp:nvSpPr>
        <dsp:cNvPr id="0" name=""/>
        <dsp:cNvSpPr/>
      </dsp:nvSpPr>
      <dsp:spPr>
        <a:xfrm>
          <a:off x="0" y="3538947"/>
          <a:ext cx="4541044" cy="70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7E870B-4F93-4329-924A-58E6341B96BC}">
      <dsp:nvSpPr>
        <dsp:cNvPr id="0" name=""/>
        <dsp:cNvSpPr/>
      </dsp:nvSpPr>
      <dsp:spPr>
        <a:xfrm>
          <a:off x="214005" y="3698125"/>
          <a:ext cx="389101" cy="3891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14105C-8411-4F94-8C2A-78301A393B26}">
      <dsp:nvSpPr>
        <dsp:cNvPr id="0" name=""/>
        <dsp:cNvSpPr/>
      </dsp:nvSpPr>
      <dsp:spPr>
        <a:xfrm>
          <a:off x="817113" y="3538947"/>
          <a:ext cx="3723930" cy="70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73" tIns="74873" rIns="74873" bIns="748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 Compensation Expectations of Talent are Too High</a:t>
          </a:r>
        </a:p>
      </dsp:txBody>
      <dsp:txXfrm>
        <a:off x="817113" y="3538947"/>
        <a:ext cx="3723930" cy="707457"/>
      </dsp:txXfrm>
    </dsp:sp>
    <dsp:sp modelId="{EB85A389-C491-4D11-8EDF-BF30F5FB488A}">
      <dsp:nvSpPr>
        <dsp:cNvPr id="0" name=""/>
        <dsp:cNvSpPr/>
      </dsp:nvSpPr>
      <dsp:spPr>
        <a:xfrm>
          <a:off x="0" y="4423269"/>
          <a:ext cx="4541044" cy="70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852230-F814-444D-82AF-D5E2CDE97C86}">
      <dsp:nvSpPr>
        <dsp:cNvPr id="0" name=""/>
        <dsp:cNvSpPr/>
      </dsp:nvSpPr>
      <dsp:spPr>
        <a:xfrm>
          <a:off x="214005" y="4582447"/>
          <a:ext cx="389101" cy="38910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9663F-EC1B-40DF-8E1C-4A4F090219FD}">
      <dsp:nvSpPr>
        <dsp:cNvPr id="0" name=""/>
        <dsp:cNvSpPr/>
      </dsp:nvSpPr>
      <dsp:spPr>
        <a:xfrm>
          <a:off x="817113" y="4423269"/>
          <a:ext cx="3723930" cy="70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73" tIns="74873" rIns="74873" bIns="7487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6 Citizenship and Immigration Barriers</a:t>
          </a:r>
        </a:p>
      </dsp:txBody>
      <dsp:txXfrm>
        <a:off x="817113" y="4423269"/>
        <a:ext cx="3723930" cy="707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EB901-7DDB-408D-B470-7CDF9E594136}">
      <dsp:nvSpPr>
        <dsp:cNvPr id="0" name=""/>
        <dsp:cNvSpPr/>
      </dsp:nvSpPr>
      <dsp:spPr>
        <a:xfrm>
          <a:off x="0" y="4009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DC6F23-9648-4E48-8B68-CAFD07250EF6}">
      <dsp:nvSpPr>
        <dsp:cNvPr id="0" name=""/>
        <dsp:cNvSpPr/>
      </dsp:nvSpPr>
      <dsp:spPr>
        <a:xfrm>
          <a:off x="258353" y="196173"/>
          <a:ext cx="469733" cy="469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6BD6BC-4954-48B4-885B-17E847891F6B}">
      <dsp:nvSpPr>
        <dsp:cNvPr id="0" name=""/>
        <dsp:cNvSpPr/>
      </dsp:nvSpPr>
      <dsp:spPr>
        <a:xfrm>
          <a:off x="986440" y="4009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 Aquatic Invasive Species</a:t>
          </a:r>
        </a:p>
      </dsp:txBody>
      <dsp:txXfrm>
        <a:off x="986440" y="4009"/>
        <a:ext cx="3554603" cy="854061"/>
      </dsp:txXfrm>
    </dsp:sp>
    <dsp:sp modelId="{0834FFD3-B810-4F1F-BFA2-C95495783306}">
      <dsp:nvSpPr>
        <dsp:cNvPr id="0" name=""/>
        <dsp:cNvSpPr/>
      </dsp:nvSpPr>
      <dsp:spPr>
        <a:xfrm>
          <a:off x="0" y="1071586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41D8BB-A32B-4ADE-9B69-49E8D10FCA33}">
      <dsp:nvSpPr>
        <dsp:cNvPr id="0" name=""/>
        <dsp:cNvSpPr/>
      </dsp:nvSpPr>
      <dsp:spPr>
        <a:xfrm>
          <a:off x="258353" y="1263750"/>
          <a:ext cx="469733" cy="4697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5A4759-D7C5-4DC7-96E2-B651DC3A6695}">
      <dsp:nvSpPr>
        <dsp:cNvPr id="0" name=""/>
        <dsp:cNvSpPr/>
      </dsp:nvSpPr>
      <dsp:spPr>
        <a:xfrm>
          <a:off x="986440" y="1071586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 Red Tides and Harmful Algae Blooms</a:t>
          </a:r>
        </a:p>
      </dsp:txBody>
      <dsp:txXfrm>
        <a:off x="986440" y="1071586"/>
        <a:ext cx="3554603" cy="854061"/>
      </dsp:txXfrm>
    </dsp:sp>
    <dsp:sp modelId="{8A7AEE0E-4FC7-4A7F-B402-E2B1F18447CA}">
      <dsp:nvSpPr>
        <dsp:cNvPr id="0" name=""/>
        <dsp:cNvSpPr/>
      </dsp:nvSpPr>
      <dsp:spPr>
        <a:xfrm>
          <a:off x="0" y="2139162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947356-EBCB-4351-B08C-74D817F4420F}">
      <dsp:nvSpPr>
        <dsp:cNvPr id="0" name=""/>
        <dsp:cNvSpPr/>
      </dsp:nvSpPr>
      <dsp:spPr>
        <a:xfrm>
          <a:off x="258353" y="2331326"/>
          <a:ext cx="469733" cy="4697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A8BF3F-796C-4B99-914F-2F70C4E6D6AB}">
      <dsp:nvSpPr>
        <dsp:cNvPr id="0" name=""/>
        <dsp:cNvSpPr/>
      </dsp:nvSpPr>
      <dsp:spPr>
        <a:xfrm>
          <a:off x="986440" y="2139162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 Boat Recycling and Derelict Vessels</a:t>
          </a:r>
        </a:p>
      </dsp:txBody>
      <dsp:txXfrm>
        <a:off x="986440" y="2139162"/>
        <a:ext cx="3554603" cy="854061"/>
      </dsp:txXfrm>
    </dsp:sp>
    <dsp:sp modelId="{8F1294BC-A5F8-4C34-A226-8170E9ED7E2D}">
      <dsp:nvSpPr>
        <dsp:cNvPr id="0" name=""/>
        <dsp:cNvSpPr/>
      </dsp:nvSpPr>
      <dsp:spPr>
        <a:xfrm>
          <a:off x="0" y="3206739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CBE266-C78D-4A90-B4FE-FF6E1E72E407}">
      <dsp:nvSpPr>
        <dsp:cNvPr id="0" name=""/>
        <dsp:cNvSpPr/>
      </dsp:nvSpPr>
      <dsp:spPr>
        <a:xfrm>
          <a:off x="258353" y="3398903"/>
          <a:ext cx="469733" cy="4697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3E81E9-288B-48A0-B0F1-2D48062664F0}">
      <dsp:nvSpPr>
        <dsp:cNvPr id="0" name=""/>
        <dsp:cNvSpPr/>
      </dsp:nvSpPr>
      <dsp:spPr>
        <a:xfrm>
          <a:off x="986440" y="3206739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 Impact of Climate Change on Water Access</a:t>
          </a:r>
        </a:p>
      </dsp:txBody>
      <dsp:txXfrm>
        <a:off x="986440" y="3206739"/>
        <a:ext cx="3554603" cy="854061"/>
      </dsp:txXfrm>
    </dsp:sp>
    <dsp:sp modelId="{2C35645B-822F-49BC-AE5F-45DB2E854C86}">
      <dsp:nvSpPr>
        <dsp:cNvPr id="0" name=""/>
        <dsp:cNvSpPr/>
      </dsp:nvSpPr>
      <dsp:spPr>
        <a:xfrm>
          <a:off x="0" y="4274316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A548C9-9BA8-413E-A838-7ACAE22396B7}">
      <dsp:nvSpPr>
        <dsp:cNvPr id="0" name=""/>
        <dsp:cNvSpPr/>
      </dsp:nvSpPr>
      <dsp:spPr>
        <a:xfrm>
          <a:off x="258353" y="4466479"/>
          <a:ext cx="469733" cy="4697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459134-F5CC-45C7-A8E7-E9EF3E9B0753}">
      <dsp:nvSpPr>
        <dsp:cNvPr id="0" name=""/>
        <dsp:cNvSpPr/>
      </dsp:nvSpPr>
      <dsp:spPr>
        <a:xfrm>
          <a:off x="986440" y="4274316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 Everglades Restoration</a:t>
          </a:r>
        </a:p>
      </dsp:txBody>
      <dsp:txXfrm>
        <a:off x="986440" y="4274316"/>
        <a:ext cx="3554603" cy="8540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1D0B2-21DA-4200-8A0E-9FB550328968}">
      <dsp:nvSpPr>
        <dsp:cNvPr id="0" name=""/>
        <dsp:cNvSpPr/>
      </dsp:nvSpPr>
      <dsp:spPr>
        <a:xfrm>
          <a:off x="0" y="4009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D954C-5664-4640-8236-5CE540690279}">
      <dsp:nvSpPr>
        <dsp:cNvPr id="0" name=""/>
        <dsp:cNvSpPr/>
      </dsp:nvSpPr>
      <dsp:spPr>
        <a:xfrm>
          <a:off x="258353" y="196173"/>
          <a:ext cx="469733" cy="469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B77FBB-81F5-4387-933D-623E5384A46E}">
      <dsp:nvSpPr>
        <dsp:cNvPr id="0" name=""/>
        <dsp:cNvSpPr/>
      </dsp:nvSpPr>
      <dsp:spPr>
        <a:xfrm>
          <a:off x="986440" y="4009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 Right to Hunt and Fish Constitutional Amendments</a:t>
          </a:r>
        </a:p>
      </dsp:txBody>
      <dsp:txXfrm>
        <a:off x="986440" y="4009"/>
        <a:ext cx="3554603" cy="854061"/>
      </dsp:txXfrm>
    </dsp:sp>
    <dsp:sp modelId="{C79F6D8A-BF04-471E-83B1-9B3B54DB5153}">
      <dsp:nvSpPr>
        <dsp:cNvPr id="0" name=""/>
        <dsp:cNvSpPr/>
      </dsp:nvSpPr>
      <dsp:spPr>
        <a:xfrm>
          <a:off x="0" y="1071586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87613A-83E3-4193-8773-A8C42C275B8D}">
      <dsp:nvSpPr>
        <dsp:cNvPr id="0" name=""/>
        <dsp:cNvSpPr/>
      </dsp:nvSpPr>
      <dsp:spPr>
        <a:xfrm>
          <a:off x="258353" y="1263750"/>
          <a:ext cx="469733" cy="4697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CFB7A-8A0F-4DD0-9354-B3533A3268E6}">
      <dsp:nvSpPr>
        <dsp:cNvPr id="0" name=""/>
        <dsp:cNvSpPr/>
      </dsp:nvSpPr>
      <dsp:spPr>
        <a:xfrm>
          <a:off x="986440" y="1071586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 Permitting</a:t>
          </a:r>
        </a:p>
      </dsp:txBody>
      <dsp:txXfrm>
        <a:off x="986440" y="1071586"/>
        <a:ext cx="3554603" cy="854061"/>
      </dsp:txXfrm>
    </dsp:sp>
    <dsp:sp modelId="{7F50E5D7-41AE-4556-A22F-079DC5248355}">
      <dsp:nvSpPr>
        <dsp:cNvPr id="0" name=""/>
        <dsp:cNvSpPr/>
      </dsp:nvSpPr>
      <dsp:spPr>
        <a:xfrm>
          <a:off x="0" y="2139162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E78CF5-5BFB-43B8-AA8A-9CAEDB730612}">
      <dsp:nvSpPr>
        <dsp:cNvPr id="0" name=""/>
        <dsp:cNvSpPr/>
      </dsp:nvSpPr>
      <dsp:spPr>
        <a:xfrm>
          <a:off x="258353" y="2331326"/>
          <a:ext cx="469733" cy="4697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8066DB-7AEF-4C2F-AAEC-6DB427B4BCED}">
      <dsp:nvSpPr>
        <dsp:cNvPr id="0" name=""/>
        <dsp:cNvSpPr/>
      </dsp:nvSpPr>
      <dsp:spPr>
        <a:xfrm>
          <a:off x="986440" y="2139162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 State Outdoor Recreation Offices</a:t>
          </a:r>
        </a:p>
      </dsp:txBody>
      <dsp:txXfrm>
        <a:off x="986440" y="2139162"/>
        <a:ext cx="3554603" cy="854061"/>
      </dsp:txXfrm>
    </dsp:sp>
    <dsp:sp modelId="{721A12EA-FF4C-4CBE-BAB6-E2822679EC35}">
      <dsp:nvSpPr>
        <dsp:cNvPr id="0" name=""/>
        <dsp:cNvSpPr/>
      </dsp:nvSpPr>
      <dsp:spPr>
        <a:xfrm>
          <a:off x="0" y="3206739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C395A6-AB40-4CAA-AFD6-C24841747782}">
      <dsp:nvSpPr>
        <dsp:cNvPr id="0" name=""/>
        <dsp:cNvSpPr/>
      </dsp:nvSpPr>
      <dsp:spPr>
        <a:xfrm>
          <a:off x="258353" y="3398903"/>
          <a:ext cx="469733" cy="4697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B64905-8FF8-4539-A827-A9F303F88B8F}">
      <dsp:nvSpPr>
        <dsp:cNvPr id="0" name=""/>
        <dsp:cNvSpPr/>
      </dsp:nvSpPr>
      <dsp:spPr>
        <a:xfrm>
          <a:off x="986440" y="3206739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 Dealer Contracts</a:t>
          </a:r>
        </a:p>
      </dsp:txBody>
      <dsp:txXfrm>
        <a:off x="986440" y="3206739"/>
        <a:ext cx="3554603" cy="854061"/>
      </dsp:txXfrm>
    </dsp:sp>
    <dsp:sp modelId="{D3AC2E76-D853-4D5D-A1E7-165E7E1B0D75}">
      <dsp:nvSpPr>
        <dsp:cNvPr id="0" name=""/>
        <dsp:cNvSpPr/>
      </dsp:nvSpPr>
      <dsp:spPr>
        <a:xfrm>
          <a:off x="0" y="4274316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F3914A-F660-4D29-B31B-4A125D260334}">
      <dsp:nvSpPr>
        <dsp:cNvPr id="0" name=""/>
        <dsp:cNvSpPr/>
      </dsp:nvSpPr>
      <dsp:spPr>
        <a:xfrm>
          <a:off x="258353" y="4466479"/>
          <a:ext cx="469733" cy="4697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505D29-C06B-47E4-9C9E-00F302DD2533}">
      <dsp:nvSpPr>
        <dsp:cNvPr id="0" name=""/>
        <dsp:cNvSpPr/>
      </dsp:nvSpPr>
      <dsp:spPr>
        <a:xfrm>
          <a:off x="986440" y="4274316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 Vessel Titling</a:t>
          </a:r>
        </a:p>
      </dsp:txBody>
      <dsp:txXfrm>
        <a:off x="986440" y="4274316"/>
        <a:ext cx="3554603" cy="8540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0ACB6-CD68-48F8-BB4B-EC91A7F7AC73}">
      <dsp:nvSpPr>
        <dsp:cNvPr id="0" name=""/>
        <dsp:cNvSpPr/>
      </dsp:nvSpPr>
      <dsp:spPr>
        <a:xfrm>
          <a:off x="0" y="4009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3BF2A7-9F1F-44B0-B890-08E1D9B78AFC}">
      <dsp:nvSpPr>
        <dsp:cNvPr id="0" name=""/>
        <dsp:cNvSpPr/>
      </dsp:nvSpPr>
      <dsp:spPr>
        <a:xfrm>
          <a:off x="258353" y="196173"/>
          <a:ext cx="469733" cy="469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A13E0C-C833-43D5-A1FC-6FD03ABBDD03}">
      <dsp:nvSpPr>
        <dsp:cNvPr id="0" name=""/>
        <dsp:cNvSpPr/>
      </dsp:nvSpPr>
      <dsp:spPr>
        <a:xfrm>
          <a:off x="986440" y="4009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 Protect the Sport Fish Restoration and Boating Trust Fund</a:t>
          </a:r>
        </a:p>
      </dsp:txBody>
      <dsp:txXfrm>
        <a:off x="986440" y="4009"/>
        <a:ext cx="3554603" cy="854061"/>
      </dsp:txXfrm>
    </dsp:sp>
    <dsp:sp modelId="{1017DA53-6190-4F0F-B8CF-E28126096F8F}">
      <dsp:nvSpPr>
        <dsp:cNvPr id="0" name=""/>
        <dsp:cNvSpPr/>
      </dsp:nvSpPr>
      <dsp:spPr>
        <a:xfrm>
          <a:off x="0" y="1071586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05A043-4EB2-477B-8A7F-2A898EAE20D9}">
      <dsp:nvSpPr>
        <dsp:cNvPr id="0" name=""/>
        <dsp:cNvSpPr/>
      </dsp:nvSpPr>
      <dsp:spPr>
        <a:xfrm>
          <a:off x="258353" y="1263750"/>
          <a:ext cx="469733" cy="4697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ACB8C3-7291-43CE-BE5A-EF62810B11E6}">
      <dsp:nvSpPr>
        <dsp:cNvPr id="0" name=""/>
        <dsp:cNvSpPr/>
      </dsp:nvSpPr>
      <dsp:spPr>
        <a:xfrm>
          <a:off x="986440" y="1071586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 Increase Number and Condition of Boat Ramps</a:t>
          </a:r>
        </a:p>
      </dsp:txBody>
      <dsp:txXfrm>
        <a:off x="986440" y="1071586"/>
        <a:ext cx="3554603" cy="854061"/>
      </dsp:txXfrm>
    </dsp:sp>
    <dsp:sp modelId="{B847782E-146D-4905-8CAD-27FC42C4582D}">
      <dsp:nvSpPr>
        <dsp:cNvPr id="0" name=""/>
        <dsp:cNvSpPr/>
      </dsp:nvSpPr>
      <dsp:spPr>
        <a:xfrm>
          <a:off x="0" y="2139162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F4CFF8-B900-44D5-B69D-5B63E2C593FA}">
      <dsp:nvSpPr>
        <dsp:cNvPr id="0" name=""/>
        <dsp:cNvSpPr/>
      </dsp:nvSpPr>
      <dsp:spPr>
        <a:xfrm>
          <a:off x="258353" y="2331326"/>
          <a:ext cx="469733" cy="4697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77B73B-8A37-43E5-B612-E7AE3920BFA2}">
      <dsp:nvSpPr>
        <dsp:cNvPr id="0" name=""/>
        <dsp:cNvSpPr/>
      </dsp:nvSpPr>
      <dsp:spPr>
        <a:xfrm>
          <a:off x="986440" y="2139162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 Dredging to Deepen and Maintain Access</a:t>
          </a:r>
        </a:p>
      </dsp:txBody>
      <dsp:txXfrm>
        <a:off x="986440" y="2139162"/>
        <a:ext cx="3554603" cy="854061"/>
      </dsp:txXfrm>
    </dsp:sp>
    <dsp:sp modelId="{C988C98A-F8C7-4AFD-94B6-DB0A8A111C5D}">
      <dsp:nvSpPr>
        <dsp:cNvPr id="0" name=""/>
        <dsp:cNvSpPr/>
      </dsp:nvSpPr>
      <dsp:spPr>
        <a:xfrm>
          <a:off x="0" y="3206739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B3698F-4BCD-45BD-A558-48C2450C5D87}">
      <dsp:nvSpPr>
        <dsp:cNvPr id="0" name=""/>
        <dsp:cNvSpPr/>
      </dsp:nvSpPr>
      <dsp:spPr>
        <a:xfrm>
          <a:off x="258353" y="3398903"/>
          <a:ext cx="469733" cy="4697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DA98C0-0D17-40DD-98B8-F2A32159F2BA}">
      <dsp:nvSpPr>
        <dsp:cNvPr id="0" name=""/>
        <dsp:cNvSpPr/>
      </dsp:nvSpPr>
      <dsp:spPr>
        <a:xfrm>
          <a:off x="986440" y="3206739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 User Conflict on Waterways</a:t>
          </a:r>
        </a:p>
      </dsp:txBody>
      <dsp:txXfrm>
        <a:off x="986440" y="3206739"/>
        <a:ext cx="3554603" cy="854061"/>
      </dsp:txXfrm>
    </dsp:sp>
    <dsp:sp modelId="{F622F20A-7E99-4535-B3E0-BBE077BAE747}">
      <dsp:nvSpPr>
        <dsp:cNvPr id="0" name=""/>
        <dsp:cNvSpPr/>
      </dsp:nvSpPr>
      <dsp:spPr>
        <a:xfrm>
          <a:off x="0" y="4274316"/>
          <a:ext cx="4541044" cy="8540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7BBD3A-1C6F-4F8D-B010-2575F396B611}">
      <dsp:nvSpPr>
        <dsp:cNvPr id="0" name=""/>
        <dsp:cNvSpPr/>
      </dsp:nvSpPr>
      <dsp:spPr>
        <a:xfrm>
          <a:off x="258353" y="4466479"/>
          <a:ext cx="469733" cy="4697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8E58BF-DA5F-48EA-8996-49051B9C82B1}">
      <dsp:nvSpPr>
        <dsp:cNvPr id="0" name=""/>
        <dsp:cNvSpPr/>
      </dsp:nvSpPr>
      <dsp:spPr>
        <a:xfrm>
          <a:off x="986440" y="4274316"/>
          <a:ext cx="3554603" cy="85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88" tIns="90388" rIns="90388" bIns="9038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 Anchorage Restrictions</a:t>
          </a:r>
        </a:p>
      </dsp:txBody>
      <dsp:txXfrm>
        <a:off x="986440" y="4274316"/>
        <a:ext cx="3554603" cy="854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B116A-0353-4B06-9024-FB33DC73D938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C8370-0B18-4BA0-A2AA-F15F30B6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C8370-0B18-4BA0-A2AA-F15F30B61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626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C8370-0B18-4BA0-A2AA-F15F30B615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C8370-0B18-4BA0-A2AA-F15F30B61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51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C8370-0B18-4BA0-A2AA-F15F30B615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6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C8370-0B18-4BA0-A2AA-F15F30B615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C8370-0B18-4BA0-A2AA-F15F30B615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54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C8370-0B18-4BA0-A2AA-F15F30B615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1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C8370-0B18-4BA0-A2AA-F15F30B61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322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C8370-0B18-4BA0-A2AA-F15F30B61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769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C8370-0B18-4BA0-A2AA-F15F30B615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14B6B14-26F3-4657-B9DB-38D141D92C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486" y="562336"/>
            <a:ext cx="2155371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2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9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8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09328-AF29-4098-A76D-78ABF40D3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5291" y="6314951"/>
            <a:ext cx="73152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2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61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7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3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1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5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3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0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9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C66AA4-DE8A-4089-A54C-6E5000063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2018 policy survey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F96C16-63BE-4869-B262-2EF46A9E77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ISSUES MATTER MOST</a:t>
            </a:r>
          </a:p>
        </p:txBody>
      </p:sp>
    </p:spTree>
    <p:extLst>
      <p:ext uri="{BB962C8B-B14F-4D97-AF65-F5344CB8AC3E}">
        <p14:creationId xmlns:p14="http://schemas.microsoft.com/office/powerpoint/2010/main" val="394040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9495-9036-4D60-BB51-7E4A16F6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60981"/>
          </a:xfrm>
        </p:spPr>
        <p:txBody>
          <a:bodyPr anchor="t">
            <a:normAutofit/>
          </a:bodyPr>
          <a:lstStyle/>
          <a:p>
            <a:r>
              <a:rPr lang="en-US" b="1" dirty="0"/>
              <a:t>56% </a:t>
            </a:r>
            <a:r>
              <a:rPr lang="en-US" sz="3600" dirty="0"/>
              <a:t>of our audience is engaged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41DC552-9D82-4457-9030-FE711D7B59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57249" y="1287779"/>
          <a:ext cx="7504325" cy="483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503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9495-9036-4D60-BB51-7E4A16F6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8" y="609599"/>
            <a:ext cx="2523284" cy="5606143"/>
          </a:xfrm>
        </p:spPr>
        <p:txBody>
          <a:bodyPr>
            <a:normAutofit/>
          </a:bodyPr>
          <a:lstStyle/>
          <a:p>
            <a:r>
              <a:rPr lang="en-US" sz="4200" b="1"/>
              <a:t>More likely to send letters or share posts</a:t>
            </a:r>
            <a:endParaRPr lang="en-US" sz="420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94AE4BF-F2D4-42E1-A663-85236367F6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731048"/>
              </p:ext>
            </p:extLst>
          </p:nvPr>
        </p:nvGraphicFramePr>
        <p:xfrm>
          <a:off x="3427353" y="1001895"/>
          <a:ext cx="5009377" cy="501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448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8379-C2A1-4582-873A-991282E4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8" y="609599"/>
            <a:ext cx="2523284" cy="5606143"/>
          </a:xfrm>
        </p:spPr>
        <p:txBody>
          <a:bodyPr>
            <a:normAutofit/>
          </a:bodyPr>
          <a:lstStyle/>
          <a:p>
            <a:r>
              <a:rPr lang="en-US" sz="4200" b="1" dirty="0"/>
              <a:t>Email Me Directly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4B8782-1E97-4EF4-AEE8-290B05DCCC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948997"/>
              </p:ext>
            </p:extLst>
          </p:nvPr>
        </p:nvGraphicFramePr>
        <p:xfrm>
          <a:off x="3408759" y="1199858"/>
          <a:ext cx="4838958" cy="446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0544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8A5362-EC3B-4BE3-804B-E6B289AF8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7744E-F5F6-4ED5-9F5F-21183A8FE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9D7C55-D0C1-4B48-ADC5-A9E322B19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BCB6D3E-2815-49BC-A13F-4EFD17509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1575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77A9593-26A9-4234-8351-9339ABF9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4708" y="246887"/>
            <a:ext cx="3298316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1AD3BD-190E-448E-9100-7E7AAB9BB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77713" y="4405863"/>
            <a:ext cx="207230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723AC0F-348F-4B67-BAC9-F3049BD20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BAF7F-73C3-4389-A44D-8CE7D70E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353" y="857675"/>
            <a:ext cx="2335025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2900" b="1" cap="all" dirty="0">
                <a:solidFill>
                  <a:srgbClr val="FFFFFF"/>
                </a:solidFill>
              </a:rPr>
              <a:t>Open mic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55BED1-83BD-46BF-A1AB-6F00DF9EF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814" y="857675"/>
            <a:ext cx="3842650" cy="51406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EA3DE3-52EC-4DE5-B869-FEA72456C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138" y="6339840"/>
            <a:ext cx="73152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ABE273-A57A-4523-99C5-F4D7F4511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A15CF5-392D-404A-8095-DD2085F2F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09495-9036-4D60-BB51-7E4A16F6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91" y="696686"/>
            <a:ext cx="2677883" cy="5399314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Issues that directly impact boaters matter most to the industry.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3D0F74E7-7AA9-4171-BCD1-C325B7632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490381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0181A-984D-4809-9DC6-8768B8D0D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489" y="1202701"/>
            <a:ext cx="4769272" cy="4387284"/>
          </a:xfrm>
        </p:spPr>
        <p:txBody>
          <a:bodyPr anchor="t">
            <a:normAutofit/>
          </a:bodyPr>
          <a:lstStyle/>
          <a:p>
            <a:pPr marL="3429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TOP FIVE ISSUES</a:t>
            </a:r>
          </a:p>
          <a:p>
            <a:pPr marL="3429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1 Ethanol and Fuel</a:t>
            </a:r>
          </a:p>
          <a:p>
            <a:pPr marL="3429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2 Recreational Fishing</a:t>
            </a:r>
          </a:p>
          <a:p>
            <a:pPr marL="3429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3 Tax</a:t>
            </a:r>
          </a:p>
          <a:p>
            <a:pPr marL="3429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4 Trade</a:t>
            </a:r>
          </a:p>
          <a:p>
            <a:pPr marL="3429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5 Boating Safety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BC581-9E0B-4773-8FF6-E6272B85E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138" y="6339840"/>
            <a:ext cx="73152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82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ABE273-A57A-4523-99C5-F4D7F4511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A15CF5-392D-404A-8095-DD2085F2F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09495-9036-4D60-BB51-7E4A16F6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91" y="696686"/>
            <a:ext cx="2677883" cy="5399314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Issues that directly impact boaters matter most to the industry.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3D0F74E7-7AA9-4171-BCD1-C325B7632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490381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0181A-984D-4809-9DC6-8768B8D0D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404" y="1208070"/>
            <a:ext cx="5208409" cy="4436711"/>
          </a:xfrm>
        </p:spPr>
        <p:txBody>
          <a:bodyPr anchor="t">
            <a:normAutofit/>
          </a:bodyPr>
          <a:lstStyle/>
          <a:p>
            <a:pPr marL="3429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ADDITIONAL KEY ISSUES</a:t>
            </a:r>
          </a:p>
          <a:p>
            <a:pPr marL="3429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- Workforce</a:t>
            </a:r>
          </a:p>
          <a:p>
            <a:pPr marL="3429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- Conservation</a:t>
            </a:r>
          </a:p>
          <a:p>
            <a:pPr marL="3429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- Other Separate Issues</a:t>
            </a:r>
          </a:p>
          <a:p>
            <a:pPr marL="3429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- Infrastructure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BC581-9E0B-4773-8FF6-E6272B85E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138" y="6339840"/>
            <a:ext cx="73152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60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973F-78A4-4AF7-8067-AD6E714BC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r>
              <a:rPr lang="en-US" dirty="0"/>
              <a:t>Drill Down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3C8CDB-A258-484D-BBF8-F17ED51B71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672114"/>
              </p:ext>
            </p:extLst>
          </p:nvPr>
        </p:nvGraphicFramePr>
        <p:xfrm>
          <a:off x="452063" y="1805369"/>
          <a:ext cx="8239873" cy="393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089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3E8C22-504C-4CA6-B605-D045DFB6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7231" y="234760"/>
            <a:ext cx="3289604" cy="6387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0BFAE-E430-4410-9F32-0643C1EE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091" y="609599"/>
            <a:ext cx="2680853" cy="5403273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Trade Issues Ranked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67450E-55EC-4621-8697-52443DDEA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260" y="240031"/>
            <a:ext cx="879348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948157-D1CD-4330-9B29-66C20CC466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045765"/>
              </p:ext>
            </p:extLst>
          </p:nvPr>
        </p:nvGraphicFramePr>
        <p:xfrm>
          <a:off x="646509" y="881063"/>
          <a:ext cx="4541044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4E06EBB-91B7-4F2B-840E-865795CAFB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8138" y="6339840"/>
            <a:ext cx="73152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5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3E8C22-504C-4CA6-B605-D045DFB6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7231" y="234760"/>
            <a:ext cx="3289604" cy="6387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3A1F3-0903-4320-B6AF-8DD90A75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091" y="609599"/>
            <a:ext cx="2680853" cy="54032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Workforce Issues Ranked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67450E-55EC-4621-8697-52443DDEA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260" y="240031"/>
            <a:ext cx="879348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4D0F96-CE35-4F9D-B605-6A610139D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805569"/>
              </p:ext>
            </p:extLst>
          </p:nvPr>
        </p:nvGraphicFramePr>
        <p:xfrm>
          <a:off x="646509" y="881063"/>
          <a:ext cx="4541044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85B7438-2BEE-4CFC-9674-19A6824370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8138" y="6339840"/>
            <a:ext cx="73152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8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3E8C22-504C-4CA6-B605-D045DFB6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7231" y="234760"/>
            <a:ext cx="3289604" cy="6387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80F5A-6ECA-45BC-9FB8-405915F5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091" y="609599"/>
            <a:ext cx="2680853" cy="540327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Conservation Issues Ranked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67450E-55EC-4621-8697-52443DDEA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260" y="240031"/>
            <a:ext cx="879348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BBC905-F2E6-43F9-A875-CC601F76E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887269"/>
              </p:ext>
            </p:extLst>
          </p:nvPr>
        </p:nvGraphicFramePr>
        <p:xfrm>
          <a:off x="646509" y="881063"/>
          <a:ext cx="4541044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CE4D08-403D-4B7A-84E6-2BF57EF4B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8138" y="6339840"/>
            <a:ext cx="73152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9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3E8C22-504C-4CA6-B605-D045DFB6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7231" y="234760"/>
            <a:ext cx="3289604" cy="6387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7C331-0B02-4717-BACC-E02856A4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091" y="609599"/>
            <a:ext cx="2680853" cy="5403273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Other Separate Issues </a:t>
            </a:r>
            <a:r>
              <a:rPr lang="en-US" sz="4800" dirty="0">
                <a:solidFill>
                  <a:srgbClr val="FFFFFF"/>
                </a:solidFill>
              </a:rPr>
              <a:t>Ranked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67450E-55EC-4621-8697-52443DDEA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260" y="240031"/>
            <a:ext cx="879348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091EDD-7065-462F-A8F8-FF787489F0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899907"/>
              </p:ext>
            </p:extLst>
          </p:nvPr>
        </p:nvGraphicFramePr>
        <p:xfrm>
          <a:off x="646509" y="881063"/>
          <a:ext cx="4541044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65AE113-046D-4CF8-BDE1-83E9829154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8138" y="6339840"/>
            <a:ext cx="73152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3E8C22-504C-4CA6-B605-D045DFB6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7231" y="234760"/>
            <a:ext cx="3289604" cy="6387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7DD4A-F528-445E-93EC-D65EB40A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091" y="609599"/>
            <a:ext cx="2680853" cy="5403273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Infrastructure Issues Ranked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67450E-55EC-4621-8697-52443DDEA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260" y="240031"/>
            <a:ext cx="879348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9EF1DB-6380-4E34-A259-8DBF8817B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320958"/>
              </p:ext>
            </p:extLst>
          </p:nvPr>
        </p:nvGraphicFramePr>
        <p:xfrm>
          <a:off x="646509" y="881063"/>
          <a:ext cx="4541044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3B08A0E-B65D-44CD-8C45-4AEBD35FE3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8138" y="6339840"/>
            <a:ext cx="73152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480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260</Words>
  <Application>Microsoft Office PowerPoint</Application>
  <PresentationFormat>On-screen Show (4:3)</PresentationFormat>
  <Paragraphs>68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Corbel</vt:lpstr>
      <vt:lpstr>Basis</vt:lpstr>
      <vt:lpstr>2018 policy survey</vt:lpstr>
      <vt:lpstr>Issues that directly impact boaters matter most to the industry.</vt:lpstr>
      <vt:lpstr>Issues that directly impact boaters matter most to the industry.</vt:lpstr>
      <vt:lpstr>Drill Down</vt:lpstr>
      <vt:lpstr>Trade Issues Ranked</vt:lpstr>
      <vt:lpstr>Workforce Issues Ranked</vt:lpstr>
      <vt:lpstr>Conservation Issues Ranked</vt:lpstr>
      <vt:lpstr>Other Separate Issues Ranked</vt:lpstr>
      <vt:lpstr>Infrastructure Issues Ranked</vt:lpstr>
      <vt:lpstr>56% of our audience is engaged</vt:lpstr>
      <vt:lpstr>More likely to send letters or share posts</vt:lpstr>
      <vt:lpstr>Email Me Directly</vt:lpstr>
      <vt:lpstr>Open mic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policy survey</dc:title>
  <dc:creator>Vicky Yu</dc:creator>
  <cp:lastModifiedBy>John-Michael Donahue</cp:lastModifiedBy>
  <cp:revision>10</cp:revision>
  <dcterms:created xsi:type="dcterms:W3CDTF">2019-01-29T23:13:40Z</dcterms:created>
  <dcterms:modified xsi:type="dcterms:W3CDTF">2019-02-04T15:06:37Z</dcterms:modified>
</cp:coreProperties>
</file>